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26"/>
  </p:notesMasterIdLst>
  <p:handoutMasterIdLst>
    <p:handoutMasterId r:id="rId27"/>
  </p:handoutMasterIdLst>
  <p:sldIdLst>
    <p:sldId id="260" r:id="rId4"/>
    <p:sldId id="363" r:id="rId5"/>
    <p:sldId id="296" r:id="rId6"/>
    <p:sldId id="300" r:id="rId7"/>
    <p:sldId id="333" r:id="rId8"/>
    <p:sldId id="339" r:id="rId9"/>
    <p:sldId id="340" r:id="rId10"/>
    <p:sldId id="360" r:id="rId11"/>
    <p:sldId id="334" r:id="rId12"/>
    <p:sldId id="335" r:id="rId13"/>
    <p:sldId id="343" r:id="rId14"/>
    <p:sldId id="348" r:id="rId15"/>
    <p:sldId id="345" r:id="rId16"/>
    <p:sldId id="346" r:id="rId17"/>
    <p:sldId id="359" r:id="rId18"/>
    <p:sldId id="349" r:id="rId19"/>
    <p:sldId id="361" r:id="rId20"/>
    <p:sldId id="353" r:id="rId21"/>
    <p:sldId id="351" r:id="rId22"/>
    <p:sldId id="352" r:id="rId23"/>
    <p:sldId id="355" r:id="rId24"/>
    <p:sldId id="356" r:id="rId2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74B"/>
    <a:srgbClr val="ECEA98"/>
    <a:srgbClr val="E6E374"/>
    <a:srgbClr val="DFDA4D"/>
    <a:srgbClr val="D2AA00"/>
    <a:srgbClr val="E5E143"/>
    <a:srgbClr val="96AFD9"/>
    <a:srgbClr val="90AFD9"/>
    <a:srgbClr val="8DAFD9"/>
    <a:srgbClr val="8DA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-336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20.06.2013</a:t>
            </a:r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Denkdag projecten 28,36 en 37 - Belspo 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7A714-446F-45D7-B185-BA21B8870CB4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489219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20.06.2013</a:t>
            </a:r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Denkdag projecten 28,36 en 37 - Belspo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CC0D7-3F1E-4687-9CB3-11F2CDC330D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695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15616" y="692696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182880" indent="0" algn="l">
              <a:buNone/>
              <a:defRPr sz="5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32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4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6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507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63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411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55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86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011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433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46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264" y="72403"/>
            <a:ext cx="573232" cy="764309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04248" y="6333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1373560" y="6244209"/>
            <a:ext cx="28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18/02/2016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4297"/>
            <a:ext cx="1245509" cy="6470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86074"/>
            <a:ext cx="1080134" cy="45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99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991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252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516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031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964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37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113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303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723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90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918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121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93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59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6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87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6" y="5949280"/>
            <a:ext cx="478064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7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79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6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00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ahUKEwiZwYmruKbJAhXMVRQKHdw4AVUQjRwIBw&amp;url=http://abnoos.co/en/component/k2/solar-radiation-measurement&amp;bvm=bv.108194040,d.d24&amp;psig=AFQjCNGsRMfSG3CkHH2GM0Bb9LKolywfZQ&amp;ust=1448364364721171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www.google.be/url?sa=i&amp;rct=j&amp;q=&amp;esrc=s&amp;source=images&amp;cd=&amp;cad=rja&amp;uact=8&amp;ved=0ahUKEwiZwYmruKbJAhXMVRQKHdw4AVUQjRwIBw&amp;url=http://abnoos.co/en/component/k2/solar-radiation-measurement&amp;bvm=bv.108194040,d.d24&amp;psig=AFQjCNGsRMfSG3CkHH2GM0Bb9LKolywfZQ&amp;ust=144836436472117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CAcQjRxqFQoTCPbq5OifmMkCFQZbFAodjbUPbw&amp;url=http://www.dropletmeasurement.com/ecc-ozonesonde&amp;psig=AFQjCNGAsQeL1MvJloftLN5kcvyzBSHFNQ&amp;ust=1447876853371282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CAcQjRxqFQoTCPbq5OifmMkCFQZbFAodjbUPbw&amp;url=http://www.dropletmeasurement.com/ecc-ozonesonde&amp;psig=AFQjCNGAsQeL1MvJloftLN5kcvyzBSHFNQ&amp;ust=1447876853371282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google.be/url?sa=i&amp;rct=j&amp;q=&amp;esrc=s&amp;source=images&amp;cd=&amp;cad=rja&amp;uact=8&amp;ved=0CAcQjRxqFQoTCPbq5OifmMkCFQZbFAodjbUPbw&amp;url=http://www.dropletmeasurement.com/ecc-ozonesonde&amp;psig=AFQjCNGAsQeL1MvJloftLN5kcvyzBSHFNQ&amp;ust=1447876853371282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CAcQjRxqFQoTCPbq5OifmMkCFQZbFAodjbUPbw&amp;url=http://www.dropletmeasurement.com/ecc-ozonesonde&amp;psig=AFQjCNGAsQeL1MvJloftLN5kcvyzBSHFNQ&amp;ust=144787685337128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7992887" cy="2520280"/>
          </a:xfrm>
        </p:spPr>
        <p:txBody>
          <a:bodyPr/>
          <a:lstStyle/>
          <a:p>
            <a:pPr algn="ctr"/>
            <a:r>
              <a:rPr lang="en-US" sz="4000" dirty="0"/>
              <a:t>On instrumental errors and related correction strategies of </a:t>
            </a:r>
            <a:r>
              <a:rPr lang="en-US" sz="4000" dirty="0" err="1"/>
              <a:t>ozonesondes</a:t>
            </a:r>
            <a:r>
              <a:rPr lang="en-US" sz="4000" dirty="0"/>
              <a:t>: possible effect on calculated ozone trends for the nearby sites Uccle and De </a:t>
            </a:r>
            <a:r>
              <a:rPr lang="en-US" sz="4000" dirty="0" err="1"/>
              <a:t>Bilt</a:t>
            </a:r>
            <a:endParaRPr lang="en-GB" sz="4000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971600" y="4293096"/>
            <a:ext cx="7272808" cy="1224136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GB" sz="11200" u="sng" dirty="0" smtClean="0">
                <a:solidFill>
                  <a:srgbClr val="0070C0"/>
                </a:solidFill>
              </a:rPr>
              <a:t>R. Van Malderen</a:t>
            </a:r>
            <a:r>
              <a:rPr lang="en-GB" sz="11200" b="1" baseline="30000" dirty="0" smtClean="0">
                <a:solidFill>
                  <a:srgbClr val="FF0000"/>
                </a:solidFill>
              </a:rPr>
              <a:t>1</a:t>
            </a:r>
            <a:r>
              <a:rPr lang="en-GB" sz="11200" dirty="0" smtClean="0">
                <a:solidFill>
                  <a:srgbClr val="0070C0"/>
                </a:solidFill>
              </a:rPr>
              <a:t>, M.A.F. Allaart</a:t>
            </a:r>
            <a:r>
              <a:rPr lang="en-GB" sz="11200" b="1" baseline="30000" dirty="0">
                <a:solidFill>
                  <a:srgbClr val="FF0000"/>
                </a:solidFill>
              </a:rPr>
              <a:t>2</a:t>
            </a:r>
            <a:r>
              <a:rPr lang="en-GB" sz="11200" dirty="0" smtClean="0">
                <a:solidFill>
                  <a:srgbClr val="0070C0"/>
                </a:solidFill>
              </a:rPr>
              <a:t>,                 H. De Backer</a:t>
            </a:r>
            <a:r>
              <a:rPr lang="en-GB" sz="11200" b="1" baseline="30000" dirty="0">
                <a:solidFill>
                  <a:srgbClr val="FF0000"/>
                </a:solidFill>
              </a:rPr>
              <a:t>1</a:t>
            </a:r>
            <a:r>
              <a:rPr lang="en-GB" sz="11200" dirty="0" smtClean="0">
                <a:solidFill>
                  <a:srgbClr val="0070C0"/>
                </a:solidFill>
              </a:rPr>
              <a:t>, H.G.J. Smit</a:t>
            </a:r>
            <a:r>
              <a:rPr lang="en-GB" sz="11200" b="1" baseline="30000" dirty="0">
                <a:solidFill>
                  <a:srgbClr val="FF0000"/>
                </a:solidFill>
              </a:rPr>
              <a:t>3</a:t>
            </a:r>
            <a:r>
              <a:rPr lang="en-GB" sz="11200" dirty="0" smtClean="0">
                <a:solidFill>
                  <a:srgbClr val="0070C0"/>
                </a:solidFill>
              </a:rPr>
              <a:t>, D. De Muer</a:t>
            </a:r>
            <a:r>
              <a:rPr lang="en-GB" sz="11200" b="1" baseline="30000" dirty="0">
                <a:solidFill>
                  <a:srgbClr val="FF0000"/>
                </a:solidFill>
              </a:rPr>
              <a:t>1</a:t>
            </a:r>
          </a:p>
          <a:p>
            <a:pPr algn="ctr"/>
            <a:endParaRPr lang="en-GB" sz="8000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89240"/>
            <a:ext cx="648072" cy="864095"/>
          </a:xfrm>
          <a:prstGeom prst="rect">
            <a:avLst/>
          </a:prstGeom>
        </p:spPr>
      </p:pic>
      <p:pic>
        <p:nvPicPr>
          <p:cNvPr id="5" name="Picture 8" descr="Logo Koninklijk Nederlands Meteorologisch Instituut | Ministerie van Infrastructuur en Mili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47" y="5589240"/>
            <a:ext cx="2515717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overnment Site Builder Standardlös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858" y="5589240"/>
            <a:ext cx="2258566" cy="81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6298" y="645333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1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610" y="645333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4288" y="64548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231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79512" y="5472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Vertical ozone trends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572001" y="4365104"/>
            <a:ext cx="4536503" cy="186687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800" dirty="0"/>
              <a:t>d</a:t>
            </a:r>
            <a:r>
              <a:rPr lang="en-US" sz="1800" dirty="0" smtClean="0"/>
              <a:t>ifferences between different Uccle correction strategies are within 3%, within 4% for De </a:t>
            </a:r>
            <a:r>
              <a:rPr lang="en-US" sz="1800" dirty="0" err="1" smtClean="0"/>
              <a:t>Bilt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fr-BE" sz="1800" dirty="0" smtClean="0"/>
              <a:t>O3S-DQA corrections: </a:t>
            </a:r>
            <a:r>
              <a:rPr lang="fr-BE" sz="1800" dirty="0" err="1" smtClean="0"/>
              <a:t>better</a:t>
            </a:r>
            <a:r>
              <a:rPr lang="fr-BE" sz="1800" dirty="0" smtClean="0"/>
              <a:t> agreement </a:t>
            </a:r>
            <a:r>
              <a:rPr lang="fr-BE" sz="1800" dirty="0" err="1" smtClean="0"/>
              <a:t>between</a:t>
            </a:r>
            <a:r>
              <a:rPr lang="fr-BE" sz="1800" dirty="0" smtClean="0"/>
              <a:t> Uccle and De </a:t>
            </a:r>
            <a:r>
              <a:rPr lang="fr-BE" sz="1800" dirty="0" err="1" smtClean="0"/>
              <a:t>Bilt</a:t>
            </a:r>
            <a:r>
              <a:rPr lang="fr-BE" sz="1800" dirty="0" smtClean="0"/>
              <a:t> </a:t>
            </a:r>
            <a:r>
              <a:rPr lang="fr-BE" sz="1800" dirty="0" err="1" smtClean="0"/>
              <a:t>only</a:t>
            </a:r>
            <a:r>
              <a:rPr lang="fr-BE" sz="1800" dirty="0" smtClean="0"/>
              <a:t> in </a:t>
            </a:r>
            <a:r>
              <a:rPr lang="fr-BE" sz="1800" dirty="0" err="1" smtClean="0"/>
              <a:t>lower</a:t>
            </a:r>
            <a:r>
              <a:rPr lang="fr-BE" sz="1800" dirty="0" smtClean="0"/>
              <a:t> </a:t>
            </a:r>
            <a:r>
              <a:rPr lang="fr-BE" sz="1800" dirty="0" err="1" smtClean="0"/>
              <a:t>stratosphere</a:t>
            </a:r>
            <a:r>
              <a:rPr lang="fr-BE" sz="1800" dirty="0" smtClean="0"/>
              <a:t> (</a:t>
            </a:r>
            <a:r>
              <a:rPr lang="fr-BE" sz="1800" dirty="0" err="1" smtClean="0"/>
              <a:t>below</a:t>
            </a:r>
            <a:r>
              <a:rPr lang="fr-BE" sz="1800" dirty="0" smtClean="0"/>
              <a:t> O</a:t>
            </a:r>
            <a:r>
              <a:rPr lang="fr-BE" sz="1800" baseline="-25000" dirty="0" smtClean="0"/>
              <a:t>3</a:t>
            </a:r>
            <a:r>
              <a:rPr lang="fr-BE" sz="1800" dirty="0" smtClean="0"/>
              <a:t> maximum)</a:t>
            </a: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O3S-DQA correction at Uccle: better agreement with De </a:t>
            </a:r>
            <a:r>
              <a:rPr lang="en-US" sz="1800" dirty="0" err="1" smtClean="0"/>
              <a:t>Bilt</a:t>
            </a:r>
            <a:r>
              <a:rPr lang="en-US" sz="1800" dirty="0" smtClean="0"/>
              <a:t> above </a:t>
            </a:r>
            <a:r>
              <a:rPr lang="fr-BE" sz="1800" dirty="0" smtClean="0"/>
              <a:t>O</a:t>
            </a:r>
            <a:r>
              <a:rPr lang="fr-BE" sz="1800" baseline="-25000" dirty="0" smtClean="0"/>
              <a:t>3</a:t>
            </a:r>
            <a:r>
              <a:rPr lang="fr-BE" sz="1800" dirty="0" smtClean="0"/>
              <a:t> maximum</a:t>
            </a:r>
            <a:endParaRPr lang="en-US" sz="1800" dirty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35495" y="4293096"/>
            <a:ext cx="4536503" cy="20162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500" dirty="0"/>
              <a:t>t</a:t>
            </a:r>
            <a:r>
              <a:rPr lang="en-US" sz="1500" dirty="0" smtClean="0"/>
              <a:t>rend differences </a:t>
            </a:r>
            <a:r>
              <a:rPr lang="en-US" sz="1500" dirty="0"/>
              <a:t>between different Uccle correction strategies are within 3</a:t>
            </a:r>
            <a:r>
              <a:rPr lang="en-US" sz="1500" dirty="0" smtClean="0"/>
              <a:t>%/</a:t>
            </a:r>
            <a:r>
              <a:rPr lang="en-US" sz="1500" dirty="0" err="1" smtClean="0"/>
              <a:t>dec</a:t>
            </a:r>
            <a:r>
              <a:rPr lang="en-US" sz="1500" dirty="0" smtClean="0"/>
              <a:t> (</a:t>
            </a:r>
            <a:r>
              <a:rPr lang="en-US" sz="1500" dirty="0" err="1" smtClean="0"/>
              <a:t>UStr</a:t>
            </a:r>
            <a:r>
              <a:rPr lang="en-US" sz="1500" dirty="0" smtClean="0"/>
              <a:t>), </a:t>
            </a:r>
            <a:r>
              <a:rPr lang="en-US" sz="1500" dirty="0"/>
              <a:t>within 4</a:t>
            </a:r>
            <a:r>
              <a:rPr lang="en-US" sz="1500" dirty="0" smtClean="0"/>
              <a:t>%/</a:t>
            </a:r>
            <a:r>
              <a:rPr lang="en-US" sz="1500" dirty="0" err="1" smtClean="0"/>
              <a:t>dec</a:t>
            </a:r>
            <a:r>
              <a:rPr lang="en-US" sz="1500" dirty="0" smtClean="0"/>
              <a:t> </a:t>
            </a:r>
            <a:r>
              <a:rPr lang="en-US" sz="1500" dirty="0"/>
              <a:t>for De </a:t>
            </a:r>
            <a:r>
              <a:rPr lang="en-US" sz="1500" dirty="0" err="1" smtClean="0"/>
              <a:t>Bilt</a:t>
            </a:r>
            <a:r>
              <a:rPr lang="en-US" sz="1500" dirty="0" smtClean="0"/>
              <a:t> (</a:t>
            </a:r>
            <a:r>
              <a:rPr lang="en-US" sz="1500" dirty="0" err="1" smtClean="0"/>
              <a:t>UTr</a:t>
            </a:r>
            <a:r>
              <a:rPr lang="en-US" sz="1500" dirty="0" smtClean="0"/>
              <a:t>)</a:t>
            </a:r>
            <a:endParaRPr lang="en-US" sz="1500" dirty="0"/>
          </a:p>
          <a:p>
            <a:pPr>
              <a:buFont typeface="Arial" pitchFamily="34" charset="0"/>
              <a:buChar char="•"/>
            </a:pPr>
            <a:r>
              <a:rPr lang="fr-BE" sz="1500" dirty="0"/>
              <a:t>O3S-DQA corrections: </a:t>
            </a:r>
            <a:r>
              <a:rPr lang="fr-BE" sz="1500" dirty="0" err="1"/>
              <a:t>better</a:t>
            </a:r>
            <a:r>
              <a:rPr lang="fr-BE" sz="1500" dirty="0"/>
              <a:t> agreement </a:t>
            </a:r>
            <a:r>
              <a:rPr lang="fr-BE" sz="1500" dirty="0" err="1"/>
              <a:t>between</a:t>
            </a:r>
            <a:r>
              <a:rPr lang="fr-BE" sz="1500" dirty="0"/>
              <a:t> Uccle and De </a:t>
            </a:r>
            <a:r>
              <a:rPr lang="fr-BE" sz="1500" dirty="0" err="1"/>
              <a:t>Bilt</a:t>
            </a:r>
            <a:r>
              <a:rPr lang="fr-BE" sz="1500" dirty="0"/>
              <a:t> </a:t>
            </a:r>
            <a:r>
              <a:rPr lang="fr-BE" sz="1500" dirty="0" smtClean="0"/>
              <a:t>trends in </a:t>
            </a:r>
            <a:r>
              <a:rPr lang="fr-BE" sz="1500" dirty="0" err="1" smtClean="0"/>
              <a:t>LStr</a:t>
            </a:r>
            <a:r>
              <a:rPr lang="fr-BE" sz="1500" dirty="0" smtClean="0"/>
              <a:t> and </a:t>
            </a:r>
            <a:r>
              <a:rPr lang="fr-BE" sz="1500" dirty="0" err="1" smtClean="0"/>
              <a:t>LTr</a:t>
            </a:r>
            <a:r>
              <a:rPr lang="fr-BE" sz="1500" dirty="0" smtClean="0"/>
              <a:t>, but not </a:t>
            </a:r>
            <a:r>
              <a:rPr lang="fr-BE" sz="1500" dirty="0" err="1" smtClean="0"/>
              <a:t>significantly</a:t>
            </a:r>
            <a:r>
              <a:rPr lang="fr-BE" sz="1500" dirty="0" smtClean="0"/>
              <a:t> </a:t>
            </a:r>
            <a:r>
              <a:rPr lang="fr-BE" sz="1500" dirty="0" err="1" smtClean="0"/>
              <a:t>different</a:t>
            </a:r>
            <a:r>
              <a:rPr lang="fr-BE" sz="1500" dirty="0"/>
              <a:t>!</a:t>
            </a:r>
            <a:endParaRPr lang="en-US" sz="1500" dirty="0"/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O3S-DQA corrections: lower trends in Uccle,      	higher trends in De </a:t>
            </a:r>
            <a:r>
              <a:rPr lang="en-US" sz="1500" dirty="0" err="1" smtClean="0"/>
              <a:t>Bilt</a:t>
            </a:r>
            <a:r>
              <a:rPr lang="en-US" sz="1500" dirty="0" smtClean="0"/>
              <a:t>!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1560"/>
            <a:ext cx="4480569" cy="32004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51560"/>
            <a:ext cx="4480569" cy="32004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3491880" y="6207695"/>
            <a:ext cx="4423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Van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Malderen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, R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. et al., 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Atmos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. Meas. Tech. Discuss.,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doi:10.5194/amt-2015-341, in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review, 2016.</a:t>
            </a:r>
            <a:endParaRPr lang="nl-NL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Average ozone profiles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4727448" y="64190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Vertical ozone trends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1619672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Uccle &amp; De </a:t>
            </a:r>
            <a:r>
              <a:rPr kumimoji="0" lang="en-GB" sz="1400" b="1" i="0" u="none" strike="noStrike" kern="0" cap="none" spc="0" normalizeH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Bilt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45893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51560"/>
            <a:ext cx="4480569" cy="32004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Content Placeholder 4"/>
          <p:cNvSpPr txBox="1">
            <a:spLocks/>
          </p:cNvSpPr>
          <p:nvPr/>
        </p:nvSpPr>
        <p:spPr>
          <a:xfrm>
            <a:off x="35495" y="4293096"/>
            <a:ext cx="4536503" cy="20162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500" dirty="0"/>
              <a:t>t</a:t>
            </a:r>
            <a:r>
              <a:rPr lang="en-US" sz="1500" dirty="0" smtClean="0"/>
              <a:t>rend differences </a:t>
            </a:r>
            <a:r>
              <a:rPr lang="en-US" sz="1500" dirty="0"/>
              <a:t>between different Uccle correction strategies are within 3</a:t>
            </a:r>
            <a:r>
              <a:rPr lang="en-US" sz="1500" dirty="0" smtClean="0"/>
              <a:t>%/</a:t>
            </a:r>
            <a:r>
              <a:rPr lang="en-US" sz="1500" dirty="0" err="1" smtClean="0"/>
              <a:t>dec</a:t>
            </a:r>
            <a:r>
              <a:rPr lang="en-US" sz="1500" dirty="0" smtClean="0"/>
              <a:t> (</a:t>
            </a:r>
            <a:r>
              <a:rPr lang="en-US" sz="1500" dirty="0" err="1" smtClean="0"/>
              <a:t>UStr</a:t>
            </a:r>
            <a:r>
              <a:rPr lang="en-US" sz="1500" dirty="0" smtClean="0"/>
              <a:t>), </a:t>
            </a:r>
            <a:r>
              <a:rPr lang="en-US" sz="1500" dirty="0"/>
              <a:t>within 4</a:t>
            </a:r>
            <a:r>
              <a:rPr lang="en-US" sz="1500" dirty="0" smtClean="0"/>
              <a:t>%/</a:t>
            </a:r>
            <a:r>
              <a:rPr lang="en-US" sz="1500" dirty="0" err="1" smtClean="0"/>
              <a:t>dec</a:t>
            </a:r>
            <a:r>
              <a:rPr lang="en-US" sz="1500" dirty="0" smtClean="0"/>
              <a:t> </a:t>
            </a:r>
            <a:r>
              <a:rPr lang="en-US" sz="1500" dirty="0"/>
              <a:t>for De </a:t>
            </a:r>
            <a:r>
              <a:rPr lang="en-US" sz="1500" dirty="0" err="1" smtClean="0"/>
              <a:t>Bilt</a:t>
            </a:r>
            <a:r>
              <a:rPr lang="en-US" sz="1500" dirty="0" smtClean="0"/>
              <a:t> (</a:t>
            </a:r>
            <a:r>
              <a:rPr lang="en-US" sz="1500" dirty="0" err="1" smtClean="0"/>
              <a:t>UTr</a:t>
            </a:r>
            <a:r>
              <a:rPr lang="en-US" sz="1500" dirty="0" smtClean="0"/>
              <a:t>)</a:t>
            </a:r>
            <a:endParaRPr lang="en-US" sz="1500" dirty="0"/>
          </a:p>
          <a:p>
            <a:pPr>
              <a:buFont typeface="Arial" pitchFamily="34" charset="0"/>
              <a:buChar char="•"/>
            </a:pPr>
            <a:r>
              <a:rPr lang="fr-BE" sz="1500" dirty="0"/>
              <a:t>O3S-DQA corrections: </a:t>
            </a:r>
            <a:r>
              <a:rPr lang="fr-BE" sz="1500" dirty="0" err="1"/>
              <a:t>better</a:t>
            </a:r>
            <a:r>
              <a:rPr lang="fr-BE" sz="1500" dirty="0"/>
              <a:t> agreement </a:t>
            </a:r>
            <a:r>
              <a:rPr lang="fr-BE" sz="1500" dirty="0" err="1"/>
              <a:t>between</a:t>
            </a:r>
            <a:r>
              <a:rPr lang="fr-BE" sz="1500" dirty="0"/>
              <a:t> Uccle and De </a:t>
            </a:r>
            <a:r>
              <a:rPr lang="fr-BE" sz="1500" dirty="0" err="1"/>
              <a:t>Bilt</a:t>
            </a:r>
            <a:r>
              <a:rPr lang="fr-BE" sz="1500" dirty="0"/>
              <a:t> </a:t>
            </a:r>
            <a:r>
              <a:rPr lang="fr-BE" sz="1500" dirty="0" smtClean="0"/>
              <a:t>trends in </a:t>
            </a:r>
            <a:r>
              <a:rPr lang="fr-BE" sz="1500" dirty="0" err="1" smtClean="0"/>
              <a:t>LStr</a:t>
            </a:r>
            <a:r>
              <a:rPr lang="fr-BE" sz="1500" dirty="0" smtClean="0"/>
              <a:t> and </a:t>
            </a:r>
            <a:r>
              <a:rPr lang="fr-BE" sz="1500" dirty="0" err="1" smtClean="0"/>
              <a:t>LTr</a:t>
            </a:r>
            <a:r>
              <a:rPr lang="fr-BE" sz="1500" dirty="0" smtClean="0"/>
              <a:t>, but not </a:t>
            </a:r>
            <a:r>
              <a:rPr lang="fr-BE" sz="1500" dirty="0" err="1" smtClean="0"/>
              <a:t>significantly</a:t>
            </a:r>
            <a:r>
              <a:rPr lang="fr-BE" sz="1500" dirty="0" smtClean="0"/>
              <a:t> </a:t>
            </a:r>
            <a:r>
              <a:rPr lang="fr-BE" sz="1500" dirty="0" err="1" smtClean="0"/>
              <a:t>different</a:t>
            </a:r>
            <a:r>
              <a:rPr lang="fr-BE" sz="1500" dirty="0"/>
              <a:t>!</a:t>
            </a:r>
            <a:endParaRPr lang="en-US" sz="1500" dirty="0"/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O3S-DQA corrections: lower trends in Uccle,      	higher trends in De </a:t>
            </a:r>
            <a:r>
              <a:rPr lang="en-US" sz="1500" dirty="0" err="1" smtClean="0"/>
              <a:t>Bilt</a:t>
            </a:r>
            <a:r>
              <a:rPr lang="en-US" sz="1500" dirty="0" smtClean="0"/>
              <a:t>!</a:t>
            </a: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4644008" y="1052736"/>
            <a:ext cx="4427984" cy="489654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Ozone recovery?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p</a:t>
            </a:r>
            <a:r>
              <a:rPr lang="en-US" sz="1800" dirty="0" smtClean="0"/>
              <a:t>eriod starts with maximum peak value in EESC (1997)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o</a:t>
            </a:r>
            <a:r>
              <a:rPr lang="en-US" sz="1800" dirty="0" smtClean="0"/>
              <a:t>nly in troposphere: 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trends significantly different from zero!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s</a:t>
            </a:r>
            <a:r>
              <a:rPr lang="en-US" sz="1800" dirty="0" smtClean="0"/>
              <a:t>ign of the 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trend in the </a:t>
            </a:r>
            <a:r>
              <a:rPr lang="en-US" sz="1800" dirty="0" err="1" smtClean="0"/>
              <a:t>strato</a:t>
            </a:r>
            <a:r>
              <a:rPr lang="en-US" sz="1800" dirty="0" smtClean="0"/>
              <a:t>-sphere depends on the station and    on the applied data processing!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 marL="45720" indent="0">
              <a:buNone/>
            </a:pP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 caution is needed when using          </a:t>
            </a:r>
            <a:r>
              <a:rPr lang="en-US" sz="1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1800" dirty="0" smtClean="0">
                <a:sym typeface="Wingdings" pitchFamily="2" charset="2"/>
              </a:rPr>
              <a:t>  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terminology like “the onset of </a:t>
            </a:r>
            <a:r>
              <a:rPr lang="en-US" sz="1800" dirty="0">
                <a:solidFill>
                  <a:srgbClr val="FF0000"/>
                </a:solidFill>
                <a:sym typeface="Wingdings" pitchFamily="2" charset="2"/>
              </a:rPr>
              <a:t>ozone </a:t>
            </a:r>
            <a:r>
              <a:rPr lang="en-US" sz="1800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 recovery!”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79512" y="5472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Vertical ozone trends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1880" y="6207695"/>
            <a:ext cx="4423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Van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Malderen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, R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. et al., 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Atmos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. Meas. Tech. Discuss.,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doi:10.5194/amt-2015-341, in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review, 2016.</a:t>
            </a:r>
            <a:endParaRPr lang="nl-NL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Average ozone profiles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4727448" y="64190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Vertical ozone trends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1619672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Uccle &amp; De </a:t>
            </a:r>
            <a:r>
              <a:rPr kumimoji="0" lang="en-GB" sz="1400" b="1" i="0" u="none" strike="noStrike" kern="0" cap="none" spc="0" normalizeH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Bilt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8893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79512" y="6300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Conclusions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/>
          </p:nvPr>
        </p:nvSpPr>
        <p:spPr>
          <a:xfrm>
            <a:off x="683568" y="1268760"/>
            <a:ext cx="8064896" cy="49685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To serve the climate and satellite communities, an international </a:t>
            </a:r>
            <a:r>
              <a:rPr lang="en-US" dirty="0" err="1" smtClean="0"/>
              <a:t>ozonesonde</a:t>
            </a:r>
            <a:r>
              <a:rPr lang="en-US" dirty="0" smtClean="0"/>
              <a:t> data quality assessment activity was initiated. </a:t>
            </a:r>
          </a:p>
          <a:p>
            <a:endParaRPr lang="en-US" sz="900" dirty="0" smtClean="0"/>
          </a:p>
          <a:p>
            <a:r>
              <a:rPr lang="en-US" dirty="0" smtClean="0"/>
              <a:t>The close </a:t>
            </a:r>
            <a:r>
              <a:rPr lang="en-US" dirty="0" err="1" smtClean="0"/>
              <a:t>ozonesonde</a:t>
            </a:r>
            <a:r>
              <a:rPr lang="en-US" dirty="0" smtClean="0"/>
              <a:t> stations Uccle and De </a:t>
            </a:r>
            <a:r>
              <a:rPr lang="en-US" dirty="0" err="1" smtClean="0"/>
              <a:t>Bilt</a:t>
            </a:r>
            <a:r>
              <a:rPr lang="en-US" dirty="0" smtClean="0"/>
              <a:t> provide a unique testbed for this homogeneity activity.</a:t>
            </a:r>
          </a:p>
          <a:p>
            <a:endParaRPr lang="en-US" sz="800" dirty="0"/>
          </a:p>
          <a:p>
            <a:r>
              <a:rPr lang="en-US" dirty="0" smtClean="0"/>
              <a:t>Still, natural differences in the vertical distribution of ozone between Uccle and De </a:t>
            </a:r>
            <a:r>
              <a:rPr lang="en-US" dirty="0" err="1" smtClean="0"/>
              <a:t>Bilt</a:t>
            </a:r>
            <a:r>
              <a:rPr lang="en-US" dirty="0" smtClean="0"/>
              <a:t> are likely to occur (</a:t>
            </a:r>
            <a:r>
              <a:rPr lang="en-US" dirty="0" smtClean="0">
                <a:sym typeface="Wingdings" pitchFamily="2" charset="2"/>
              </a:rPr>
              <a:t> needs more investigation!).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The O3S-DQA corrections do not give an overall better agreement of the average profiles and trends between both stations. </a:t>
            </a:r>
          </a:p>
          <a:p>
            <a:endParaRPr lang="en-US" sz="800" dirty="0" smtClean="0"/>
          </a:p>
          <a:p>
            <a:r>
              <a:rPr lang="en-US" dirty="0" smtClean="0"/>
              <a:t>The impact of the correction strategies on the trends can make the difference between the onset of ozone recovery or not. </a:t>
            </a:r>
          </a:p>
          <a:p>
            <a:endParaRPr lang="en-US" sz="900" dirty="0" smtClean="0"/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Average ozone profiles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472744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Vertical ozone trends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300000" y="64008"/>
            <a:ext cx="1554480" cy="521208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1619672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Uccle &amp; De </a:t>
            </a:r>
            <a:r>
              <a:rPr kumimoji="0" lang="en-GB" sz="1400" b="1" i="0" u="none" strike="noStrike" kern="0" cap="none" spc="0" normalizeH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Bilt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5046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0" y="2574032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3861048"/>
            <a:ext cx="7200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More details:</a:t>
            </a:r>
          </a:p>
          <a:p>
            <a:endParaRPr lang="nl-NL" sz="1600" i="1" dirty="0" smtClean="0"/>
          </a:p>
          <a:p>
            <a:r>
              <a:rPr lang="nl-NL" sz="1600" i="1" dirty="0" smtClean="0"/>
              <a:t>Van </a:t>
            </a:r>
            <a:r>
              <a:rPr lang="nl-NL" sz="1600" i="1" dirty="0" err="1" smtClean="0"/>
              <a:t>Malderen</a:t>
            </a:r>
            <a:r>
              <a:rPr lang="nl-NL" sz="1600" i="1" dirty="0" smtClean="0"/>
              <a:t> </a:t>
            </a:r>
            <a:r>
              <a:rPr lang="nl-NL" sz="1600" i="1" dirty="0"/>
              <a:t>R</a:t>
            </a:r>
            <a:r>
              <a:rPr lang="nl-NL" sz="1600" i="1" dirty="0" smtClean="0"/>
              <a:t>., </a:t>
            </a:r>
            <a:r>
              <a:rPr lang="nl-NL" sz="1600" i="1" dirty="0" err="1" smtClean="0"/>
              <a:t>Allaart</a:t>
            </a:r>
            <a:r>
              <a:rPr lang="nl-NL" sz="1600" i="1" dirty="0" smtClean="0"/>
              <a:t> M.A.F., De Backer H., Smit H.G.J. </a:t>
            </a:r>
            <a:r>
              <a:rPr lang="nl-NL" sz="1600" i="1" dirty="0" err="1" smtClean="0"/>
              <a:t>and</a:t>
            </a:r>
            <a:r>
              <a:rPr lang="nl-NL" sz="1600" i="1" dirty="0" smtClean="0"/>
              <a:t> De </a:t>
            </a:r>
            <a:r>
              <a:rPr lang="nl-NL" sz="1600" i="1" dirty="0" err="1" smtClean="0"/>
              <a:t>Muer</a:t>
            </a:r>
            <a:r>
              <a:rPr lang="nl-NL" sz="1600" i="1" dirty="0" smtClean="0"/>
              <a:t> D., </a:t>
            </a:r>
            <a:r>
              <a:rPr lang="en-US" sz="1600" i="1" dirty="0" smtClean="0"/>
              <a:t>Atmos</a:t>
            </a:r>
            <a:r>
              <a:rPr lang="en-US" sz="1600" i="1" dirty="0"/>
              <a:t>. Meas. Tech. Discuss., </a:t>
            </a:r>
            <a:r>
              <a:rPr lang="en-US" sz="1600" i="1" dirty="0" smtClean="0"/>
              <a:t>doi:10.5194/amt-2015-341, in </a:t>
            </a:r>
            <a:r>
              <a:rPr lang="en-US" sz="1600" i="1" dirty="0"/>
              <a:t>review, 2016.</a:t>
            </a:r>
            <a:endParaRPr lang="nl-NL" sz="1600" i="1" dirty="0"/>
          </a:p>
        </p:txBody>
      </p:sp>
    </p:spTree>
    <p:extLst>
      <p:ext uri="{BB962C8B-B14F-4D97-AF65-F5344CB8AC3E}">
        <p14:creationId xmlns:p14="http://schemas.microsoft.com/office/powerpoint/2010/main" val="15140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462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0" y="2790056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79512" y="476672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Average</a:t>
            </a: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ozone profiles     Vertical ozone trends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572001" y="4365104"/>
            <a:ext cx="4536503" cy="186687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500" dirty="0"/>
              <a:t>s</a:t>
            </a:r>
            <a:r>
              <a:rPr lang="en-US" sz="1500" dirty="0" smtClean="0"/>
              <a:t>trong reduction of the vertical trends by the final Uccle correction w.r.t. the standard pump corrections</a:t>
            </a:r>
          </a:p>
          <a:p>
            <a:pPr>
              <a:buFont typeface="Arial" pitchFamily="34" charset="0"/>
              <a:buChar char="•"/>
            </a:pPr>
            <a:r>
              <a:rPr lang="fr-BE" sz="1500" dirty="0"/>
              <a:t>f</a:t>
            </a:r>
            <a:r>
              <a:rPr lang="fr-BE" sz="1500" dirty="0" smtClean="0"/>
              <a:t>inal Uccle correction are </a:t>
            </a:r>
            <a:r>
              <a:rPr lang="fr-BE" sz="1500" dirty="0" err="1" smtClean="0"/>
              <a:t>fairly</a:t>
            </a:r>
            <a:r>
              <a:rPr lang="fr-BE" sz="1500" dirty="0" smtClean="0"/>
              <a:t> constant and consistent: +2 to +3 % dec</a:t>
            </a:r>
            <a:r>
              <a:rPr lang="fr-BE" sz="1500" baseline="30000" dirty="0" smtClean="0"/>
              <a:t>-1</a:t>
            </a:r>
            <a:r>
              <a:rPr lang="fr-BE" sz="1500" dirty="0"/>
              <a:t> </a:t>
            </a:r>
            <a:r>
              <a:rPr lang="fr-BE" sz="1500" dirty="0" smtClean="0"/>
              <a:t>in </a:t>
            </a:r>
            <a:r>
              <a:rPr lang="fr-BE" sz="1500" dirty="0" err="1" smtClean="0"/>
              <a:t>troposphere</a:t>
            </a:r>
            <a:r>
              <a:rPr lang="fr-BE" sz="1500" dirty="0" smtClean="0"/>
              <a:t>,         	      -1 to -2 </a:t>
            </a:r>
            <a:r>
              <a:rPr lang="fr-BE" sz="1500" dirty="0"/>
              <a:t>% dec</a:t>
            </a:r>
            <a:r>
              <a:rPr lang="fr-BE" sz="1500" baseline="30000" dirty="0"/>
              <a:t>-1</a:t>
            </a:r>
            <a:r>
              <a:rPr lang="fr-BE" sz="1500" dirty="0"/>
              <a:t> </a:t>
            </a:r>
            <a:r>
              <a:rPr lang="fr-BE" sz="1500" dirty="0" smtClean="0"/>
              <a:t>in </a:t>
            </a:r>
            <a:r>
              <a:rPr lang="fr-BE" sz="1500" dirty="0" err="1" smtClean="0"/>
              <a:t>stratosphere</a:t>
            </a:r>
            <a:endParaRPr lang="en-US" sz="1500" baseline="30000" dirty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35495" y="4293096"/>
            <a:ext cx="4536503" cy="20162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500" dirty="0"/>
              <a:t>l</a:t>
            </a:r>
            <a:r>
              <a:rPr lang="en-US" sz="1500" dirty="0" smtClean="0"/>
              <a:t>arge differences between the different Uccle correction steps</a:t>
            </a:r>
            <a:endParaRPr lang="en-US" sz="1500" dirty="0"/>
          </a:p>
          <a:p>
            <a:pPr>
              <a:buFont typeface="Arial" pitchFamily="34" charset="0"/>
              <a:buChar char="•"/>
            </a:pPr>
            <a:r>
              <a:rPr lang="fr-BE" sz="1500" dirty="0"/>
              <a:t>f</a:t>
            </a:r>
            <a:r>
              <a:rPr lang="fr-BE" sz="1500" dirty="0" smtClean="0"/>
              <a:t>inal Uccle correction (BM+ECC) </a:t>
            </a:r>
            <a:r>
              <a:rPr lang="fr-BE" sz="1500" dirty="0" err="1" smtClean="0"/>
              <a:t>gives</a:t>
            </a:r>
            <a:r>
              <a:rPr lang="fr-BE" sz="1500" dirty="0" smtClean="0"/>
              <a:t> </a:t>
            </a:r>
            <a:r>
              <a:rPr lang="fr-BE" sz="1500" dirty="0" err="1" smtClean="0"/>
              <a:t>differences</a:t>
            </a:r>
            <a:r>
              <a:rPr lang="fr-BE" sz="1500" dirty="0" smtClean="0"/>
              <a:t> of 8-15% </a:t>
            </a:r>
            <a:r>
              <a:rPr lang="fr-BE" sz="1500" dirty="0" err="1" smtClean="0"/>
              <a:t>compared</a:t>
            </a:r>
            <a:r>
              <a:rPr lang="fr-BE" sz="1500" dirty="0" smtClean="0"/>
              <a:t> to standard </a:t>
            </a:r>
            <a:r>
              <a:rPr lang="fr-BE" sz="1500" dirty="0" err="1" smtClean="0"/>
              <a:t>pump</a:t>
            </a:r>
            <a:r>
              <a:rPr lang="fr-BE" sz="1500" dirty="0" smtClean="0"/>
              <a:t> correction </a:t>
            </a:r>
            <a:r>
              <a:rPr lang="fr-BE" sz="1500" dirty="0" err="1" smtClean="0"/>
              <a:t>only</a:t>
            </a:r>
            <a:endParaRPr lang="en-US" sz="1500" dirty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3491880" y="6207695"/>
            <a:ext cx="4423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Van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Malderen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, R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. et al., 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Atmos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. Meas. Tech. Discuss.,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doi:10.5194/amt-2015-341, in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review, 2016.</a:t>
            </a:r>
            <a:endParaRPr lang="nl-NL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1560"/>
            <a:ext cx="4480569" cy="32004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51560"/>
            <a:ext cx="4480569" cy="32004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88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79512" y="12576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A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verage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uncertainties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of the Uccle O</a:t>
            </a:r>
            <a:r>
              <a:rPr lang="fr-BE" sz="2800" b="1" baseline="-250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3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profile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462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3" y="1142995"/>
            <a:ext cx="6400813" cy="45720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62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knmi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 descr="Afbeeldingsresultaat voor knmi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5495" y="4365104"/>
            <a:ext cx="4536503" cy="165618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800" dirty="0" smtClean="0"/>
              <a:t>Uccle </a:t>
            </a:r>
            <a:r>
              <a:rPr lang="en-US" sz="1800" dirty="0" err="1" smtClean="0"/>
              <a:t>oper</a:t>
            </a:r>
            <a:r>
              <a:rPr lang="en-US" sz="1800" dirty="0" smtClean="0"/>
              <a:t>. </a:t>
            </a:r>
            <a:r>
              <a:rPr lang="en-US" sz="1800" dirty="0"/>
              <a:t>c</a:t>
            </a:r>
            <a:r>
              <a:rPr lang="en-US" sz="1800" dirty="0" smtClean="0"/>
              <a:t>orr. (blue) reduces 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differences to within 5%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BM </a:t>
            </a:r>
            <a:r>
              <a:rPr lang="en-US" sz="1800" dirty="0" err="1"/>
              <a:t>sondes</a:t>
            </a:r>
            <a:r>
              <a:rPr lang="en-US" sz="1800" dirty="0"/>
              <a:t> </a:t>
            </a:r>
            <a:r>
              <a:rPr lang="nl-NL" sz="1800" dirty="0"/>
              <a:t>have a </a:t>
            </a:r>
            <a:r>
              <a:rPr lang="nl-NL" sz="1800" dirty="0" err="1"/>
              <a:t>typical</a:t>
            </a:r>
            <a:r>
              <a:rPr lang="nl-NL" sz="1800" dirty="0"/>
              <a:t> response </a:t>
            </a:r>
            <a:r>
              <a:rPr lang="en-US" sz="1800" dirty="0"/>
              <a:t>equivalent to about 80% of the actual ozone amount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l</a:t>
            </a:r>
            <a:r>
              <a:rPr lang="en-US" sz="1800" dirty="0" smtClean="0"/>
              <a:t>arge differences (UT: &gt;15%) between both De </a:t>
            </a:r>
            <a:r>
              <a:rPr lang="en-US" sz="1800" dirty="0" err="1" smtClean="0"/>
              <a:t>Bilt</a:t>
            </a:r>
            <a:r>
              <a:rPr lang="en-US" sz="1800" dirty="0" smtClean="0"/>
              <a:t> corrections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51560"/>
            <a:ext cx="4480569" cy="32004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79512" y="54868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Average</a:t>
            </a: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ozone profiles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1880" y="6207695"/>
            <a:ext cx="4423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Van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Malderen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, R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. et al., 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Atmos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. Meas. Tech. Discuss.,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doi:10.5194/amt-2015-341, in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review, 2016.</a:t>
            </a:r>
            <a:endParaRPr lang="nl-NL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472744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Vertical ozone trends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1619672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Uccle &amp; De </a:t>
            </a:r>
            <a:r>
              <a:rPr kumimoji="0" lang="en-GB" sz="1400" b="1" i="0" u="none" strike="noStrike" kern="0" cap="none" spc="0" normalizeH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Bilt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Average ozone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profiles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6198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05263"/>
            <a:ext cx="6400813" cy="45720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Content Placeholder 4"/>
          <p:cNvSpPr txBox="1">
            <a:spLocks/>
          </p:cNvSpPr>
          <p:nvPr/>
        </p:nvSpPr>
        <p:spPr>
          <a:xfrm>
            <a:off x="6480720" y="1421854"/>
            <a:ext cx="2699792" cy="467144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O</a:t>
            </a:r>
            <a:r>
              <a:rPr lang="en-US" sz="1800" baseline="-25000" dirty="0" smtClean="0">
                <a:solidFill>
                  <a:srgbClr val="FF0000"/>
                </a:solidFill>
              </a:rPr>
              <a:t>3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  <a:cs typeface="Lucida Sans Unicode"/>
              </a:rPr>
              <a:t>↘</a:t>
            </a:r>
            <a:r>
              <a:rPr lang="en-US" sz="1800" dirty="0" smtClean="0">
                <a:solidFill>
                  <a:srgbClr val="FF0000"/>
                </a:solidFill>
                <a:cs typeface="Lucida Sans Unicode"/>
              </a:rPr>
              <a:t> -0.26±0.05 %/</a:t>
            </a:r>
            <a:r>
              <a:rPr lang="en-US" sz="1800" dirty="0" err="1" smtClean="0">
                <a:solidFill>
                  <a:srgbClr val="FF0000"/>
                </a:solidFill>
                <a:cs typeface="Lucida Sans Unicode"/>
              </a:rPr>
              <a:t>yr</a:t>
            </a:r>
            <a:r>
              <a:rPr lang="en-US" sz="1800" dirty="0" smtClean="0">
                <a:solidFill>
                  <a:srgbClr val="FF0000"/>
                </a:solidFill>
                <a:cs typeface="Lucida Sans Unicode"/>
              </a:rPr>
              <a:t> (1980-1996) </a:t>
            </a:r>
          </a:p>
          <a:p>
            <a:pPr marL="45720" indent="0" algn="ctr"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   O</a:t>
            </a:r>
            <a:r>
              <a:rPr lang="en-US" sz="1800" baseline="-25000" dirty="0" smtClean="0">
                <a:solidFill>
                  <a:srgbClr val="00B050"/>
                </a:solidFill>
              </a:rPr>
              <a:t>3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b="1" dirty="0" smtClean="0">
                <a:solidFill>
                  <a:srgbClr val="00B050"/>
                </a:solidFill>
                <a:cs typeface="Lucida Sans Unicode"/>
              </a:rPr>
              <a:t>↗</a:t>
            </a:r>
            <a:r>
              <a:rPr lang="en-US" sz="1800" dirty="0" smtClean="0">
                <a:solidFill>
                  <a:srgbClr val="00B050"/>
                </a:solidFill>
                <a:cs typeface="Lucida Sans Unicode"/>
              </a:rPr>
              <a:t> +0.28±0.05 </a:t>
            </a:r>
            <a:r>
              <a:rPr lang="en-US" sz="1800" dirty="0">
                <a:solidFill>
                  <a:srgbClr val="00B050"/>
                </a:solidFill>
                <a:cs typeface="Lucida Sans Unicode"/>
              </a:rPr>
              <a:t>%/</a:t>
            </a:r>
            <a:r>
              <a:rPr lang="en-US" sz="1800" dirty="0" err="1">
                <a:solidFill>
                  <a:srgbClr val="00B050"/>
                </a:solidFill>
                <a:cs typeface="Lucida Sans Unicode"/>
              </a:rPr>
              <a:t>yr</a:t>
            </a:r>
            <a:r>
              <a:rPr lang="en-US" sz="1800" dirty="0">
                <a:solidFill>
                  <a:srgbClr val="00B050"/>
                </a:solidFill>
                <a:cs typeface="Lucida Sans Unicode"/>
              </a:rPr>
              <a:t> (</a:t>
            </a:r>
            <a:r>
              <a:rPr lang="en-US" sz="1800" dirty="0" smtClean="0">
                <a:solidFill>
                  <a:srgbClr val="00B050"/>
                </a:solidFill>
                <a:cs typeface="Lucida Sans Unicode"/>
              </a:rPr>
              <a:t>1997-2014) </a:t>
            </a:r>
          </a:p>
          <a:p>
            <a:pPr marL="45720" indent="0" algn="ctr">
              <a:buNone/>
            </a:pPr>
            <a:endParaRPr lang="en-US" sz="1800" dirty="0" smtClean="0">
              <a:solidFill>
                <a:srgbClr val="00B050"/>
              </a:solidFill>
              <a:cs typeface="Lucida Sans Unicode"/>
            </a:endParaRPr>
          </a:p>
          <a:p>
            <a:pPr marL="45720" indent="0" algn="ctr">
              <a:buNone/>
            </a:pPr>
            <a:endParaRPr lang="en-US" sz="800" dirty="0">
              <a:solidFill>
                <a:srgbClr val="00B050"/>
              </a:solidFill>
              <a:cs typeface="Lucida Sans Unicode"/>
            </a:endParaRPr>
          </a:p>
          <a:p>
            <a:pPr marL="45720" indent="0" algn="ctr">
              <a:buNone/>
            </a:pPr>
            <a:r>
              <a:rPr lang="en-US" sz="1800" dirty="0" smtClean="0">
                <a:solidFill>
                  <a:schemeClr val="tx1"/>
                </a:solidFill>
                <a:cs typeface="Lucida Sans Unicode"/>
              </a:rPr>
              <a:t>  full recovery at Uccle?</a:t>
            </a:r>
            <a:endParaRPr lang="en-US" sz="1800" dirty="0">
              <a:solidFill>
                <a:schemeClr val="tx1"/>
              </a:solidFill>
              <a:cs typeface="Lucida Sans Unicode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Lucida Sans Unicode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cs typeface="Lucida Sans Unicode"/>
              </a:rPr>
              <a:t>mpact of volcanic eruptions on ozone!</a:t>
            </a:r>
            <a:endParaRPr lang="en-US" sz="1800" dirty="0">
              <a:solidFill>
                <a:schemeClr val="tx1"/>
              </a:solidFill>
              <a:cs typeface="Lucida Sans Unicode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Lucida Sans Unicode"/>
              </a:rPr>
              <a:t>o</a:t>
            </a:r>
            <a:r>
              <a:rPr lang="en-US" sz="1800" dirty="0" smtClean="0">
                <a:solidFill>
                  <a:schemeClr val="tx1"/>
                </a:solidFill>
                <a:cs typeface="Lucida Sans Unicode"/>
              </a:rPr>
              <a:t>ther processes responsible for the O</a:t>
            </a:r>
            <a:r>
              <a:rPr lang="en-US" sz="1800" baseline="-25000" dirty="0" smtClean="0">
                <a:solidFill>
                  <a:schemeClr val="tx1"/>
                </a:solidFill>
                <a:cs typeface="Lucida Sans Unicode"/>
              </a:rPr>
              <a:t>3</a:t>
            </a:r>
            <a:r>
              <a:rPr lang="en-US" sz="1800" dirty="0" smtClean="0">
                <a:solidFill>
                  <a:schemeClr val="tx1"/>
                </a:solidFill>
                <a:cs typeface="Lucida Sans Unicode"/>
              </a:rPr>
              <a:t> time variability?</a:t>
            </a:r>
            <a:endParaRPr lang="en-US" sz="1800" dirty="0">
              <a:solidFill>
                <a:schemeClr val="tx1"/>
              </a:solidFill>
              <a:cs typeface="Lucida Sans Unicode"/>
            </a:endParaRPr>
          </a:p>
          <a:p>
            <a:pPr algn="ctr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15" name="Down Arrow 14"/>
          <p:cNvSpPr>
            <a:spLocks noChangeAspect="1"/>
          </p:cNvSpPr>
          <p:nvPr/>
        </p:nvSpPr>
        <p:spPr>
          <a:xfrm>
            <a:off x="7723064" y="2668587"/>
            <a:ext cx="305320" cy="6163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179512" y="476672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Total ozone trend at Uccle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 descr="http://abnoos.co/images/pic/products/optical-and-acoustic-measurement/solar-radiation-measurement/brewer-spectrophotometers-9079-235642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864096" cy="86409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79512" y="12576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Sensing</a:t>
            </a: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solution </a:t>
            </a:r>
            <a:r>
              <a:rPr lang="fr-BE" sz="2800" b="1" noProof="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strengths</a:t>
            </a: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(SST)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462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4" y="2420888"/>
            <a:ext cx="6965278" cy="16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4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971600" y="4293096"/>
            <a:ext cx="7272808" cy="1224136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GB" sz="11200" u="sng" dirty="0" smtClean="0">
                <a:solidFill>
                  <a:srgbClr val="0070C0"/>
                </a:solidFill>
              </a:rPr>
              <a:t>R. Van Malderen</a:t>
            </a:r>
            <a:r>
              <a:rPr lang="en-GB" sz="11200" b="1" baseline="30000" dirty="0" smtClean="0">
                <a:solidFill>
                  <a:srgbClr val="FF0000"/>
                </a:solidFill>
              </a:rPr>
              <a:t>1</a:t>
            </a:r>
            <a:r>
              <a:rPr lang="en-GB" sz="11200" dirty="0" smtClean="0">
                <a:solidFill>
                  <a:srgbClr val="0070C0"/>
                </a:solidFill>
              </a:rPr>
              <a:t>, M.A.F. Allaart</a:t>
            </a:r>
            <a:r>
              <a:rPr lang="en-GB" sz="11200" b="1" baseline="30000" dirty="0">
                <a:solidFill>
                  <a:srgbClr val="FF0000"/>
                </a:solidFill>
              </a:rPr>
              <a:t>2</a:t>
            </a:r>
            <a:r>
              <a:rPr lang="en-GB" sz="11200" dirty="0" smtClean="0">
                <a:solidFill>
                  <a:srgbClr val="0070C0"/>
                </a:solidFill>
              </a:rPr>
              <a:t>,                 H. De Backer</a:t>
            </a:r>
            <a:r>
              <a:rPr lang="en-GB" sz="11200" b="1" baseline="30000" dirty="0">
                <a:solidFill>
                  <a:srgbClr val="FF0000"/>
                </a:solidFill>
              </a:rPr>
              <a:t>1</a:t>
            </a:r>
            <a:r>
              <a:rPr lang="en-GB" sz="11200" dirty="0" smtClean="0">
                <a:solidFill>
                  <a:srgbClr val="0070C0"/>
                </a:solidFill>
              </a:rPr>
              <a:t>, H.G.J. Smit</a:t>
            </a:r>
            <a:r>
              <a:rPr lang="en-GB" sz="11200" b="1" baseline="30000" dirty="0">
                <a:solidFill>
                  <a:srgbClr val="FF0000"/>
                </a:solidFill>
              </a:rPr>
              <a:t>3</a:t>
            </a:r>
            <a:r>
              <a:rPr lang="en-GB" sz="11200" dirty="0" smtClean="0">
                <a:solidFill>
                  <a:srgbClr val="0070C0"/>
                </a:solidFill>
              </a:rPr>
              <a:t>, D. De Muer</a:t>
            </a:r>
            <a:r>
              <a:rPr lang="en-GB" sz="11200" b="1" baseline="30000" dirty="0">
                <a:solidFill>
                  <a:srgbClr val="FF0000"/>
                </a:solidFill>
              </a:rPr>
              <a:t>1</a:t>
            </a:r>
          </a:p>
          <a:p>
            <a:pPr algn="ctr"/>
            <a:endParaRPr lang="en-GB" sz="8000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89240"/>
            <a:ext cx="648072" cy="864095"/>
          </a:xfrm>
          <a:prstGeom prst="rect">
            <a:avLst/>
          </a:prstGeom>
        </p:spPr>
      </p:pic>
      <p:pic>
        <p:nvPicPr>
          <p:cNvPr id="5" name="Picture 8" descr="Logo Koninklijk Nederlands Meteorologisch Instituut | Ministerie van Infrastructuur en Mili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47" y="5589240"/>
            <a:ext cx="2515717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overnment Site Builder Standardlös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858" y="5589240"/>
            <a:ext cx="2258566" cy="81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6298" y="645333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1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610" y="645333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4288" y="64548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424936" cy="2520280"/>
          </a:xfrm>
        </p:spPr>
        <p:txBody>
          <a:bodyPr/>
          <a:lstStyle/>
          <a:p>
            <a:pPr algn="ctr"/>
            <a:r>
              <a:rPr lang="en-US" sz="4000" dirty="0" smtClean="0"/>
              <a:t>Testing the SI²N </a:t>
            </a:r>
            <a:r>
              <a:rPr lang="en-US" sz="4000" dirty="0" err="1" smtClean="0"/>
              <a:t>Ozonesonde</a:t>
            </a:r>
            <a:r>
              <a:rPr lang="en-US" sz="4000" dirty="0" smtClean="0"/>
              <a:t> Data Quality Assessment for the nearby stations Uccle and De </a:t>
            </a:r>
            <a:r>
              <a:rPr lang="en-US" sz="4000" dirty="0" err="1" smtClean="0"/>
              <a:t>Bilt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5730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2" descr="http://ozone.meteo.be/meteo/view/en/113200-ajaxcontroller.html/19014745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2" y="692696"/>
            <a:ext cx="4765620" cy="34053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5387032" y="1124744"/>
            <a:ext cx="3600399" cy="18631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900" dirty="0" smtClean="0">
                <a:solidFill>
                  <a:srgbClr val="FF0000"/>
                </a:solidFill>
              </a:rPr>
              <a:t>Total ozone seasonal variation</a:t>
            </a:r>
          </a:p>
          <a:p>
            <a:pPr marL="45720" indent="0">
              <a:buNone/>
            </a:pPr>
            <a:endParaRPr lang="en-US" sz="1800" dirty="0" smtClean="0"/>
          </a:p>
          <a:p>
            <a:pPr marL="45720" indent="0">
              <a:buNone/>
            </a:pPr>
            <a:r>
              <a:rPr lang="en-US" sz="1800" dirty="0" smtClean="0"/>
              <a:t>in general, highest values in spring, lowest values in fall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5436097" y="3573016"/>
            <a:ext cx="3600399" cy="273630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900" dirty="0" smtClean="0">
                <a:solidFill>
                  <a:srgbClr val="FF0000"/>
                </a:solidFill>
              </a:rPr>
              <a:t>Total ozone monthly trends</a:t>
            </a:r>
          </a:p>
          <a:p>
            <a:pPr marL="45720" indent="0">
              <a:buNone/>
            </a:pPr>
            <a:endParaRPr lang="en-US" sz="1800" dirty="0"/>
          </a:p>
          <a:p>
            <a:pPr marL="45720" indent="0">
              <a:buNone/>
            </a:pPr>
            <a:r>
              <a:rPr lang="en-US" sz="1800" dirty="0" smtClean="0"/>
              <a:t>only in late spring-early summer (Apr-June):                       significant negative trends in total ozone at Uccle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3110049"/>
            <a:ext cx="5184659" cy="37033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Picture 18" descr="http://abnoos.co/images/pic/products/optical-and-acoustic-measurement/solar-radiation-measurement/brewer-spectrophotometers-9079-235642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864096" cy="86409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6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 txBox="1">
            <a:spLocks/>
          </p:cNvSpPr>
          <p:nvPr/>
        </p:nvSpPr>
        <p:spPr>
          <a:xfrm>
            <a:off x="6292293" y="2775600"/>
            <a:ext cx="2600187" cy="273630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en-US" sz="1800" dirty="0" smtClean="0">
                <a:solidFill>
                  <a:schemeClr val="tx1"/>
                </a:solidFill>
              </a:rPr>
              <a:t>stratospheric O</a:t>
            </a:r>
            <a:r>
              <a:rPr lang="en-US" sz="1800" baseline="-25000" dirty="0" smtClean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↘</a:t>
            </a:r>
          </a:p>
          <a:p>
            <a:pPr algn="ctr">
              <a:buFont typeface="Arial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cs typeface="Lucida Sans Unicode"/>
            </a:endParaRPr>
          </a:p>
          <a:p>
            <a:pPr marL="45720" indent="0">
              <a:buNone/>
            </a:pPr>
            <a:endParaRPr lang="en-US" sz="1200" dirty="0">
              <a:solidFill>
                <a:schemeClr val="tx1"/>
              </a:solidFill>
              <a:cs typeface="Lucida Sans Unicode"/>
            </a:endParaRPr>
          </a:p>
          <a:p>
            <a:pPr marL="45720" indent="0">
              <a:buNone/>
            </a:pPr>
            <a:r>
              <a:rPr lang="en-US" sz="1800" dirty="0" smtClean="0">
                <a:solidFill>
                  <a:schemeClr val="tx1"/>
                </a:solidFill>
                <a:cs typeface="Lucida Sans Unicode"/>
                <a:sym typeface="Wingdings" panose="05000000000000000000" pitchFamily="2" charset="2"/>
              </a:rPr>
              <a:t> </a:t>
            </a:r>
            <a:r>
              <a:rPr lang="en-US" sz="1800" dirty="0" smtClean="0">
                <a:solidFill>
                  <a:schemeClr val="tx1"/>
                </a:solidFill>
                <a:cs typeface="Lucida Sans Unicode"/>
              </a:rPr>
              <a:t>tropospheric</a:t>
            </a:r>
            <a:r>
              <a:rPr lang="en-US" sz="2000" b="1" dirty="0" smtClean="0">
                <a:solidFill>
                  <a:schemeClr val="tx1"/>
                </a:solidFill>
                <a:cs typeface="Lucida Sans Unicode"/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O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↗</a:t>
            </a:r>
            <a:endParaRPr lang="en-US" sz="2000" b="1" dirty="0" smtClean="0">
              <a:solidFill>
                <a:schemeClr val="tx1"/>
              </a:solidFill>
              <a:cs typeface="Lucida Sans Unicode"/>
            </a:endParaRPr>
          </a:p>
          <a:p>
            <a:pPr>
              <a:buFont typeface="Arial" pitchFamily="34" charset="0"/>
              <a:buChar char="•"/>
            </a:pPr>
            <a:endParaRPr lang="en-US" sz="2000" b="1" baseline="-25000" dirty="0" smtClean="0">
              <a:solidFill>
                <a:schemeClr val="tx1"/>
              </a:solidFill>
            </a:endParaRPr>
          </a:p>
        </p:txBody>
      </p:sp>
      <p:sp>
        <p:nvSpPr>
          <p:cNvPr id="11" name="Smiley Face 10"/>
          <p:cNvSpPr>
            <a:spLocks noChangeAspect="1"/>
          </p:cNvSpPr>
          <p:nvPr/>
        </p:nvSpPr>
        <p:spPr>
          <a:xfrm>
            <a:off x="8780464" y="4437112"/>
            <a:ext cx="256032" cy="256032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miley Face 11"/>
          <p:cNvSpPr>
            <a:spLocks noChangeAspect="1"/>
          </p:cNvSpPr>
          <p:nvPr/>
        </p:nvSpPr>
        <p:spPr>
          <a:xfrm>
            <a:off x="8780464" y="2852936"/>
            <a:ext cx="256032" cy="256032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Brace 3"/>
          <p:cNvSpPr/>
          <p:nvPr/>
        </p:nvSpPr>
        <p:spPr>
          <a:xfrm>
            <a:off x="6156176" y="1916832"/>
            <a:ext cx="216024" cy="216024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ight Brace 12"/>
          <p:cNvSpPr/>
          <p:nvPr/>
        </p:nvSpPr>
        <p:spPr>
          <a:xfrm>
            <a:off x="6156176" y="4104000"/>
            <a:ext cx="216024" cy="97200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339200"/>
            <a:ext cx="5888748" cy="42062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Content Placeholder 4"/>
          <p:cNvSpPr txBox="1">
            <a:spLocks/>
          </p:cNvSpPr>
          <p:nvPr/>
        </p:nvSpPr>
        <p:spPr>
          <a:xfrm>
            <a:off x="1331640" y="5733256"/>
            <a:ext cx="7416823" cy="86409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BUT: d</a:t>
            </a:r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chemeClr val="tx1"/>
                </a:solidFill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</a:rPr>
              <a:t>f</a:t>
            </a:r>
            <a:r>
              <a:rPr lang="en-US" sz="2000" b="1" dirty="0" smtClean="0">
                <a:solidFill>
                  <a:schemeClr val="tx1"/>
                </a:solidFill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r>
              <a:rPr lang="en-US" sz="2000" b="1" dirty="0" smtClean="0">
                <a:solidFill>
                  <a:schemeClr val="tx1"/>
                </a:solidFill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</a:rPr>
              <a:t>n</a:t>
            </a:r>
            <a:r>
              <a:rPr lang="en-US" sz="2000" b="1" dirty="0" smtClean="0">
                <a:solidFill>
                  <a:schemeClr val="tx1"/>
                </a:solidFill>
              </a:rPr>
              <a:t>t 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r>
              <a:rPr lang="en-US" sz="2000" b="1" dirty="0" smtClean="0">
                <a:solidFill>
                  <a:schemeClr val="tx1"/>
                </a:solidFill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r>
              <a:rPr lang="en-US" sz="2000" b="1" dirty="0" smtClean="0">
                <a:solidFill>
                  <a:schemeClr val="tx1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o</a:t>
            </a:r>
            <a:r>
              <a:rPr lang="en-US" sz="2000" b="1" dirty="0" smtClean="0">
                <a:solidFill>
                  <a:schemeClr val="tx1"/>
                </a:solidFill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</a:rPr>
              <a:t> = d</a:t>
            </a:r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chemeClr val="tx1"/>
                </a:solidFill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</a:rPr>
              <a:t>f</a:t>
            </a:r>
            <a:r>
              <a:rPr lang="en-US" sz="2000" b="1" dirty="0" smtClean="0">
                <a:solidFill>
                  <a:schemeClr val="tx1"/>
                </a:solidFill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r>
              <a:rPr lang="en-US" sz="2000" b="1" dirty="0" smtClean="0">
                <a:solidFill>
                  <a:schemeClr val="tx1"/>
                </a:solidFill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</a:rPr>
              <a:t>n</a:t>
            </a:r>
            <a:r>
              <a:rPr lang="en-US" sz="2000" b="1" dirty="0" smtClean="0">
                <a:solidFill>
                  <a:schemeClr val="tx1"/>
                </a:solidFill>
              </a:rPr>
              <a:t>t </a:t>
            </a:r>
            <a:r>
              <a:rPr lang="en-US" sz="2000" b="1" dirty="0" err="1" smtClean="0">
                <a:solidFill>
                  <a:srgbClr val="FF0000"/>
                </a:solidFill>
              </a:rPr>
              <a:t>o</a:t>
            </a:r>
            <a:r>
              <a:rPr lang="en-US" sz="2000" b="1" dirty="0" err="1" smtClean="0">
                <a:solidFill>
                  <a:schemeClr val="tx1"/>
                </a:solidFill>
              </a:rPr>
              <a:t>z</a:t>
            </a:r>
            <a:r>
              <a:rPr lang="en-US" sz="2000" b="1" dirty="0" err="1" smtClean="0">
                <a:solidFill>
                  <a:srgbClr val="FF0000"/>
                </a:solidFill>
              </a:rPr>
              <a:t>o</a:t>
            </a:r>
            <a:r>
              <a:rPr lang="en-US" sz="2000" b="1" dirty="0" err="1" smtClean="0">
                <a:solidFill>
                  <a:schemeClr val="tx1"/>
                </a:solidFill>
              </a:rPr>
              <a:t>n</a:t>
            </a:r>
            <a:r>
              <a:rPr lang="en-US" sz="2000" b="1" dirty="0" err="1" smtClean="0">
                <a:solidFill>
                  <a:srgbClr val="FF0000"/>
                </a:solidFill>
              </a:rPr>
              <a:t>e</a:t>
            </a:r>
            <a:r>
              <a:rPr lang="en-US" sz="2000" b="1" dirty="0" err="1" smtClean="0">
                <a:solidFill>
                  <a:schemeClr val="tx1"/>
                </a:solidFill>
              </a:rPr>
              <a:t>s</a:t>
            </a:r>
            <a:r>
              <a:rPr lang="en-US" sz="2000" b="1" dirty="0" err="1" smtClean="0">
                <a:solidFill>
                  <a:srgbClr val="FF0000"/>
                </a:solidFill>
              </a:rPr>
              <a:t>o</a:t>
            </a:r>
            <a:r>
              <a:rPr lang="en-US" sz="2000" b="1" dirty="0" err="1" smtClean="0">
                <a:solidFill>
                  <a:schemeClr val="tx1"/>
                </a:solidFill>
              </a:rPr>
              <a:t>n</a:t>
            </a:r>
            <a:r>
              <a:rPr lang="en-US" sz="2000" b="1" dirty="0" err="1" smtClean="0">
                <a:solidFill>
                  <a:srgbClr val="FF0000"/>
                </a:solidFill>
              </a:rPr>
              <a:t>d</a:t>
            </a:r>
            <a:r>
              <a:rPr lang="en-US" sz="2000" b="1" dirty="0" err="1" smtClean="0">
                <a:solidFill>
                  <a:schemeClr val="tx1"/>
                </a:solidFill>
              </a:rPr>
              <a:t>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chemeClr val="tx1"/>
                </a:solidFill>
              </a:rPr>
              <a:t>y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r>
              <a:rPr lang="en-US" sz="2000" b="1" dirty="0" smtClean="0">
                <a:solidFill>
                  <a:schemeClr val="tx1"/>
                </a:solidFill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</a:rPr>
              <a:t>!</a:t>
            </a:r>
          </a:p>
          <a:p>
            <a:pPr marL="4572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                                    = BM &amp; </a:t>
            </a:r>
            <a:r>
              <a:rPr lang="en-US" sz="2000" b="1" dirty="0" smtClean="0">
                <a:solidFill>
                  <a:srgbClr val="FF0000"/>
                </a:solidFill>
              </a:rPr>
              <a:t>ECC</a:t>
            </a: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179512" y="6300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Vertical ozone distribution at Uccle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2" descr="http://www.dropletmeasurement.com/sites/default/files/pictures/Products/ECCOzonesonde/sond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63388"/>
            <a:ext cx="1584176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8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339200"/>
            <a:ext cx="5888748" cy="42062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6292293" y="2484000"/>
            <a:ext cx="2600187" cy="2772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en-US" sz="1800" dirty="0" smtClean="0">
                <a:solidFill>
                  <a:schemeClr val="tx1"/>
                </a:solidFill>
              </a:rPr>
              <a:t>stratospheric O</a:t>
            </a:r>
            <a:r>
              <a:rPr lang="en-US" sz="1800" baseline="-25000" dirty="0" smtClean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↘</a:t>
            </a:r>
          </a:p>
          <a:p>
            <a:pPr marL="45720" indent="0" algn="ctr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at around </a:t>
            </a:r>
            <a:r>
              <a:rPr lang="en-US" sz="1800" dirty="0">
                <a:solidFill>
                  <a:schemeClr val="tx1"/>
                </a:solidFill>
              </a:rPr>
              <a:t>-2%/decade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cs typeface="Lucida Sans Unicode"/>
            </a:endParaRPr>
          </a:p>
          <a:p>
            <a:pPr marL="45720" indent="0">
              <a:buNone/>
            </a:pPr>
            <a:endParaRPr lang="en-US" sz="2600" dirty="0">
              <a:solidFill>
                <a:schemeClr val="tx1"/>
              </a:solidFill>
              <a:cs typeface="Lucida Sans Unicode"/>
            </a:endParaRPr>
          </a:p>
          <a:p>
            <a:pPr marL="45720" indent="0">
              <a:buNone/>
            </a:pPr>
            <a:r>
              <a:rPr lang="en-US" sz="1800" dirty="0" smtClean="0">
                <a:solidFill>
                  <a:schemeClr val="tx1"/>
                </a:solidFill>
                <a:cs typeface="Lucida Sans Unicode"/>
                <a:sym typeface="Wingdings" panose="05000000000000000000" pitchFamily="2" charset="2"/>
              </a:rPr>
              <a:t> </a:t>
            </a:r>
            <a:r>
              <a:rPr lang="en-US" sz="1800" dirty="0" smtClean="0">
                <a:solidFill>
                  <a:schemeClr val="tx1"/>
                </a:solidFill>
                <a:cs typeface="Lucida Sans Unicode"/>
              </a:rPr>
              <a:t>tropospheric</a:t>
            </a:r>
            <a:r>
              <a:rPr lang="en-US" sz="2000" b="1" dirty="0" smtClean="0">
                <a:solidFill>
                  <a:schemeClr val="tx1"/>
                </a:solidFill>
                <a:cs typeface="Lucida Sans Unicode"/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O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↗</a:t>
            </a:r>
            <a:endParaRPr lang="en-US" sz="2000" b="1" dirty="0" smtClean="0">
              <a:solidFill>
                <a:schemeClr val="tx1"/>
              </a:solidFill>
              <a:cs typeface="Lucida Sans Unicode"/>
            </a:endParaRPr>
          </a:p>
          <a:p>
            <a:pPr marL="4572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at around  </a:t>
            </a:r>
            <a:r>
              <a:rPr lang="en-US" sz="1800" dirty="0" smtClean="0">
                <a:solidFill>
                  <a:schemeClr val="tx1"/>
                </a:solidFill>
              </a:rPr>
              <a:t>+2</a:t>
            </a:r>
            <a:r>
              <a:rPr lang="en-US" sz="1800" dirty="0">
                <a:solidFill>
                  <a:schemeClr val="tx1"/>
                </a:solidFill>
              </a:rPr>
              <a:t>%/decade</a:t>
            </a:r>
          </a:p>
          <a:p>
            <a:pPr>
              <a:buFont typeface="Arial" pitchFamily="34" charset="0"/>
              <a:buChar char="•"/>
            </a:pPr>
            <a:endParaRPr lang="en-US" sz="2000" b="1" baseline="-25000" dirty="0" smtClean="0">
              <a:solidFill>
                <a:schemeClr val="tx1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6156176" y="1620000"/>
            <a:ext cx="216024" cy="216024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ight Brace 10"/>
          <p:cNvSpPr/>
          <p:nvPr/>
        </p:nvSpPr>
        <p:spPr>
          <a:xfrm>
            <a:off x="6156176" y="3816000"/>
            <a:ext cx="216024" cy="126000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331640" y="5733256"/>
            <a:ext cx="7416823" cy="86409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Impact of the different </a:t>
            </a:r>
            <a:r>
              <a:rPr lang="en-US" sz="2000" dirty="0" err="1" smtClean="0">
                <a:solidFill>
                  <a:srgbClr val="FF0000"/>
                </a:solidFill>
              </a:rPr>
              <a:t>ozonesonde</a:t>
            </a:r>
            <a:r>
              <a:rPr lang="en-US" sz="2000" dirty="0" smtClean="0">
                <a:solidFill>
                  <a:srgbClr val="FF0000"/>
                </a:solidFill>
              </a:rPr>
              <a:t> types on the trends?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79512" y="6300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Vertical ozone distribution at Uccle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2" descr="http://www.dropletmeasurement.com/sites/default/files/pictures/Products/ECCOzonesonde/sond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63388"/>
            <a:ext cx="1584176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0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5656" y="53752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115616" y="1196752"/>
            <a:ext cx="6400800" cy="4338816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Motivation and introduction: O3S-DQA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nl-BE" dirty="0" smtClean="0"/>
              <a:t>The </a:t>
            </a:r>
            <a:r>
              <a:rPr lang="nl-BE" dirty="0" err="1" smtClean="0"/>
              <a:t>Uccle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De Bilt </a:t>
            </a:r>
            <a:r>
              <a:rPr lang="nl-BE" dirty="0" err="1" smtClean="0"/>
              <a:t>ozonesonde</a:t>
            </a:r>
            <a:r>
              <a:rPr lang="nl-BE" dirty="0" smtClean="0"/>
              <a:t> stations</a:t>
            </a: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r>
              <a:rPr lang="nl-BE" dirty="0" err="1" smtClean="0"/>
              <a:t>Comparison</a:t>
            </a:r>
            <a:r>
              <a:rPr lang="nl-BE" dirty="0" smtClean="0"/>
              <a:t> of </a:t>
            </a:r>
            <a:r>
              <a:rPr lang="nl-BE" dirty="0" err="1" smtClean="0"/>
              <a:t>average</a:t>
            </a:r>
            <a:r>
              <a:rPr lang="nl-BE" dirty="0" smtClean="0"/>
              <a:t> </a:t>
            </a:r>
            <a:r>
              <a:rPr lang="nl-BE" dirty="0" err="1" smtClean="0"/>
              <a:t>ozone</a:t>
            </a:r>
            <a:r>
              <a:rPr lang="nl-BE" dirty="0" smtClean="0"/>
              <a:t> </a:t>
            </a:r>
            <a:r>
              <a:rPr lang="nl-BE" dirty="0" err="1" smtClean="0"/>
              <a:t>profiles</a:t>
            </a: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Comparison of vertical ozone trends</a:t>
            </a:r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1619672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Uccle &amp; De </a:t>
            </a:r>
            <a:r>
              <a:rPr kumimoji="0" lang="en-GB" sz="1400" b="1" i="0" u="none" strike="noStrike" kern="0" cap="none" spc="0" normalizeH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Bilt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07505" y="62981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Motivation</a:t>
            </a:r>
            <a:endParaRPr lang="en-GB" sz="280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67544" y="764704"/>
            <a:ext cx="7632848" cy="5058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dirty="0" smtClean="0"/>
          </a:p>
          <a:p>
            <a:pPr marL="45720" indent="0" algn="ctr">
              <a:buNone/>
            </a:pPr>
            <a:r>
              <a:rPr lang="en-US" dirty="0" smtClean="0"/>
              <a:t>Most of you are familiar with …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Average ozone profiles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472744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Vertical ozone trends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6228184" y="2060848"/>
            <a:ext cx="2915816" cy="280831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500" dirty="0" err="1" smtClean="0">
                <a:solidFill>
                  <a:srgbClr val="FF0000"/>
                </a:solidFill>
              </a:rPr>
              <a:t>Ozonesonde</a:t>
            </a:r>
            <a:r>
              <a:rPr lang="en-US" sz="1500" dirty="0" smtClean="0">
                <a:solidFill>
                  <a:srgbClr val="FF0000"/>
                </a:solidFill>
              </a:rPr>
              <a:t> observations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around 60 sites worldwide </a:t>
            </a:r>
          </a:p>
          <a:p>
            <a:pPr>
              <a:buFont typeface="Arial" pitchFamily="34" charset="0"/>
              <a:buChar char="•"/>
            </a:pPr>
            <a:r>
              <a:rPr lang="en-US" sz="1500"/>
              <a:t>e</a:t>
            </a:r>
            <a:r>
              <a:rPr lang="en-US" sz="1500" smtClean="0"/>
              <a:t>arliest operational launches </a:t>
            </a:r>
            <a:r>
              <a:rPr lang="en-US" sz="1500" dirty="0" smtClean="0"/>
              <a:t>around 1965 in Resolute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“the big three”: </a:t>
            </a:r>
            <a:r>
              <a:rPr lang="en-US" sz="1500" dirty="0" err="1" smtClean="0"/>
              <a:t>Hohenpeissenberg</a:t>
            </a:r>
            <a:r>
              <a:rPr lang="en-US" sz="1500" dirty="0" smtClean="0"/>
              <a:t> (1967), Uccle (1969), </a:t>
            </a:r>
            <a:r>
              <a:rPr lang="en-US" sz="1500" dirty="0"/>
              <a:t> </a:t>
            </a:r>
            <a:r>
              <a:rPr lang="en-US" sz="1500" dirty="0" smtClean="0"/>
              <a:t>           </a:t>
            </a:r>
            <a:r>
              <a:rPr lang="en-US" sz="1500" dirty="0" err="1" smtClean="0"/>
              <a:t>Payerne</a:t>
            </a:r>
            <a:r>
              <a:rPr lang="en-US" sz="1500" dirty="0" smtClean="0"/>
              <a:t> (1970)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/>
              <a:t>e</a:t>
            </a:r>
            <a:r>
              <a:rPr lang="en-US" sz="1500" dirty="0" smtClean="0"/>
              <a:t>.g. De </a:t>
            </a:r>
            <a:r>
              <a:rPr lang="en-US" sz="1500" dirty="0" err="1" smtClean="0"/>
              <a:t>Bilt</a:t>
            </a:r>
            <a:r>
              <a:rPr lang="en-US" sz="1500" dirty="0" smtClean="0"/>
              <a:t>, only since Nov. 1992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79512" y="2420888"/>
            <a:ext cx="1747283" cy="3312368"/>
            <a:chOff x="4048853" y="2636912"/>
            <a:chExt cx="1747283" cy="3312368"/>
          </a:xfrm>
        </p:grpSpPr>
        <p:pic>
          <p:nvPicPr>
            <p:cNvPr id="16" name="Picture 4" descr="P101010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853" y="2636912"/>
              <a:ext cx="1747283" cy="2335338"/>
            </a:xfrm>
            <a:prstGeom prst="rect">
              <a:avLst/>
            </a:prstGeom>
            <a:noFill/>
            <a:ln w="25400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PA0300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100" y="5462929"/>
              <a:ext cx="650042" cy="486351"/>
            </a:xfrm>
            <a:prstGeom prst="rect">
              <a:avLst/>
            </a:prstGeom>
            <a:noFill/>
            <a:ln w="25400">
              <a:solidFill>
                <a:schemeClr val="accent1">
                  <a:lumMod val="40000"/>
                  <a:lumOff val="6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Freeform 23"/>
            <p:cNvSpPr/>
            <p:nvPr/>
          </p:nvSpPr>
          <p:spPr>
            <a:xfrm>
              <a:off x="4660140" y="4653136"/>
              <a:ext cx="91370" cy="815670"/>
            </a:xfrm>
            <a:custGeom>
              <a:avLst/>
              <a:gdLst>
                <a:gd name="connsiteX0" fmla="*/ 0 w 307545"/>
                <a:gd name="connsiteY0" fmla="*/ 2286000 h 2286000"/>
                <a:gd name="connsiteX1" fmla="*/ 133350 w 307545"/>
                <a:gd name="connsiteY1" fmla="*/ 1847850 h 2286000"/>
                <a:gd name="connsiteX2" fmla="*/ 209550 w 307545"/>
                <a:gd name="connsiteY2" fmla="*/ 1485900 h 2286000"/>
                <a:gd name="connsiteX3" fmla="*/ 304800 w 307545"/>
                <a:gd name="connsiteY3" fmla="*/ 876300 h 2286000"/>
                <a:gd name="connsiteX4" fmla="*/ 266700 w 307545"/>
                <a:gd name="connsiteY4" fmla="*/ 361950 h 2286000"/>
                <a:gd name="connsiteX5" fmla="*/ 114300 w 307545"/>
                <a:gd name="connsiteY5" fmla="*/ 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545" h="2286000">
                  <a:moveTo>
                    <a:pt x="0" y="2286000"/>
                  </a:moveTo>
                  <a:cubicBezTo>
                    <a:pt x="49212" y="2133600"/>
                    <a:pt x="98425" y="1981200"/>
                    <a:pt x="133350" y="1847850"/>
                  </a:cubicBezTo>
                  <a:cubicBezTo>
                    <a:pt x="168275" y="1714500"/>
                    <a:pt x="180975" y="1647825"/>
                    <a:pt x="209550" y="1485900"/>
                  </a:cubicBezTo>
                  <a:cubicBezTo>
                    <a:pt x="238125" y="1323975"/>
                    <a:pt x="295275" y="1063625"/>
                    <a:pt x="304800" y="876300"/>
                  </a:cubicBezTo>
                  <a:cubicBezTo>
                    <a:pt x="314325" y="688975"/>
                    <a:pt x="298450" y="508000"/>
                    <a:pt x="266700" y="361950"/>
                  </a:cubicBezTo>
                  <a:cubicBezTo>
                    <a:pt x="234950" y="215900"/>
                    <a:pt x="174625" y="107950"/>
                    <a:pt x="114300" y="0"/>
                  </a:cubicBezTo>
                </a:path>
              </a:pathLst>
            </a:custGeom>
            <a:noFill/>
            <a:ln>
              <a:solidFill>
                <a:srgbClr val="D2A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C49500"/>
                </a:solidFill>
              </a:endParaRPr>
            </a:p>
          </p:txBody>
        </p:sp>
      </p:grpSp>
      <p:pic>
        <p:nvPicPr>
          <p:cNvPr id="14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5"/>
            <a:ext cx="4976467" cy="3168351"/>
          </a:xfrm>
          <a:ln w="19050">
            <a:solidFill>
              <a:schemeClr val="tx1"/>
            </a:solidFill>
          </a:ln>
        </p:spPr>
      </p:pic>
      <p:pic>
        <p:nvPicPr>
          <p:cNvPr id="25" name="Picture 2" descr="http://www.dropletmeasurement.com/sites/default/files/pictures/Products/ECCOzonesonde/sonde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68" y="5085184"/>
            <a:ext cx="2208244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5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79512" y="6300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The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pitfalls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of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ozonesonde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time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series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: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712967" cy="4680520"/>
          </a:xfrm>
        </p:spPr>
        <p:txBody>
          <a:bodyPr wrap="square">
            <a:normAutofit/>
          </a:bodyPr>
          <a:lstStyle/>
          <a:p>
            <a:pPr marL="45720" indent="0">
              <a:buNone/>
            </a:pPr>
            <a:endParaRPr lang="nl-NL" dirty="0"/>
          </a:p>
          <a:p>
            <a:pPr>
              <a:buFont typeface="Arial" pitchFamily="34" charset="0"/>
              <a:buChar char="•"/>
            </a:pPr>
            <a:r>
              <a:rPr lang="en-US" sz="1800" dirty="0"/>
              <a:t>d</a:t>
            </a:r>
            <a:r>
              <a:rPr lang="en-US" sz="1800" dirty="0" smtClean="0"/>
              <a:t>ifferent </a:t>
            </a:r>
            <a:r>
              <a:rPr lang="en-US" sz="1800" dirty="0" err="1" smtClean="0"/>
              <a:t>ozonesonde</a:t>
            </a:r>
            <a:r>
              <a:rPr lang="en-US" sz="1800" dirty="0" smtClean="0"/>
              <a:t> types (BM</a:t>
            </a:r>
            <a:r>
              <a:rPr lang="en-US" sz="1800" smtClean="0"/>
              <a:t>, KC, ECC</a:t>
            </a:r>
            <a:r>
              <a:rPr lang="en-US" sz="1800" dirty="0" smtClean="0"/>
              <a:t>) </a:t>
            </a: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different ECC </a:t>
            </a:r>
            <a:r>
              <a:rPr lang="en-US" sz="1800" dirty="0" err="1" smtClean="0"/>
              <a:t>ozonesonde</a:t>
            </a:r>
            <a:r>
              <a:rPr lang="en-US" sz="1800" dirty="0" smtClean="0"/>
              <a:t> type manufacturers (ENSCI/DMT, Science Pump)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d</a:t>
            </a:r>
            <a:r>
              <a:rPr lang="en-US" sz="1800" dirty="0" smtClean="0"/>
              <a:t>ifferences between </a:t>
            </a:r>
            <a:r>
              <a:rPr lang="en-US" sz="1800" dirty="0" err="1" smtClean="0"/>
              <a:t>ozonesonde</a:t>
            </a:r>
            <a:r>
              <a:rPr lang="en-US" sz="1800" dirty="0" smtClean="0"/>
              <a:t> production batches</a:t>
            </a: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/>
              <a:t>d</a:t>
            </a:r>
            <a:r>
              <a:rPr lang="en-US" sz="1800" dirty="0" smtClean="0"/>
              <a:t>ifferent operating procedures (e.g. measurement of background current, sensing solution/buffer strengths)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d</a:t>
            </a:r>
            <a:r>
              <a:rPr lang="en-US" sz="1800" dirty="0" smtClean="0"/>
              <a:t>ifferent post-processing correction algorithms (e.g. normalizing the profile to the total ozone measurements at the same site)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 marL="4572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These differences occur both between sites and at one site!</a:t>
            </a:r>
          </a:p>
          <a:p>
            <a:pPr marL="45720" indent="0">
              <a:buNone/>
            </a:pPr>
            <a:endParaRPr lang="en-US" sz="8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" indent="0">
              <a:buNone/>
            </a:pP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need for </a:t>
            </a:r>
            <a:r>
              <a:rPr lang="en-US" sz="1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homogenisation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(</a:t>
            </a:r>
            <a:r>
              <a:rPr lang="en-US" sz="1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Ozonesonde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Data Quality Assessment (O3S-DQA))</a:t>
            </a:r>
            <a:endParaRPr lang="en-US" sz="18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1619672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Uccle &amp; De </a:t>
            </a:r>
            <a:r>
              <a:rPr kumimoji="0" lang="en-GB" sz="1400" b="1" i="0" u="none" strike="noStrike" kern="0" cap="none" spc="0" normalizeH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Bilt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Average ozone profiles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472744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Vertical ozone trends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99183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784976" cy="4824536"/>
          </a:xfrm>
        </p:spPr>
        <p:txBody>
          <a:bodyPr wrap="square">
            <a:normAutofit lnSpcReduction="10000"/>
          </a:bodyPr>
          <a:lstStyle/>
          <a:p>
            <a:pPr marL="45720" indent="0">
              <a:buNone/>
            </a:pPr>
            <a:endParaRPr lang="nl-NL" dirty="0"/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</a:t>
            </a:r>
            <a:r>
              <a:rPr lang="en-US" sz="1800" dirty="0" smtClean="0">
                <a:solidFill>
                  <a:schemeClr val="tx1"/>
                </a:solidFill>
              </a:rPr>
              <a:t>tandard operating procedures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g</a:t>
            </a:r>
            <a:r>
              <a:rPr lang="en-US" sz="1800" dirty="0" smtClean="0">
                <a:solidFill>
                  <a:schemeClr val="tx1"/>
                </a:solidFill>
              </a:rPr>
              <a:t>uidelines for metadata collection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t</a:t>
            </a:r>
            <a:r>
              <a:rPr lang="en-US" sz="1800" b="1" dirty="0" smtClean="0">
                <a:solidFill>
                  <a:schemeClr val="tx1"/>
                </a:solidFill>
              </a:rPr>
              <a:t>wo standards are set: </a:t>
            </a:r>
            <a:r>
              <a:rPr lang="en-US" sz="1800" dirty="0" smtClean="0">
                <a:solidFill>
                  <a:schemeClr val="tx1"/>
                </a:solidFill>
              </a:rPr>
              <a:t>ENSCI 0.5% SST &amp; Science Pump 1% SST </a:t>
            </a:r>
            <a:r>
              <a:rPr lang="en-US" sz="1600" dirty="0" smtClean="0">
                <a:solidFill>
                  <a:schemeClr val="tx1"/>
                </a:solidFill>
              </a:rPr>
              <a:t>(ratio is 1.0 within 1%)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dirty="0" smtClean="0">
                <a:solidFill>
                  <a:schemeClr val="tx1"/>
                </a:solidFill>
              </a:rPr>
              <a:t>ransfer functions to those standards, based on double soundings/simulation chamber experiments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standard correction algorithms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uncertainty estimate for every data point: 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en-US" sz="1600" dirty="0" smtClean="0">
                <a:solidFill>
                  <a:schemeClr val="tx1"/>
                </a:solidFill>
              </a:rPr>
              <a:t>(5-6% for Uccle ECC)</a:t>
            </a:r>
          </a:p>
          <a:p>
            <a:pPr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buFont typeface="Wingdings"/>
              <a:buChar char="è"/>
            </a:pP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(revised) worldwide, homogenous, </a:t>
            </a:r>
          </a:p>
          <a:p>
            <a:pPr marL="45720" indent="0">
              <a:buNone/>
            </a:pPr>
            <a:r>
              <a:rPr lang="en-US" sz="18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    consistent</a:t>
            </a:r>
            <a:r>
              <a:rPr lang="en-US" sz="18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dataset to be used for </a:t>
            </a:r>
          </a:p>
          <a:p>
            <a:pPr marL="45720" indent="0">
              <a:buNone/>
            </a:pPr>
            <a:r>
              <a:rPr lang="en-US" sz="18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    satellite validation and trend analysis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20072" y="3284984"/>
            <a:ext cx="3744416" cy="2674583"/>
            <a:chOff x="5076056" y="3284984"/>
            <a:chExt cx="3744416" cy="26745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3284984"/>
              <a:ext cx="3744416" cy="267458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7818529" y="5373216"/>
              <a:ext cx="8579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000" dirty="0" smtClean="0"/>
                <a:t>16/04/2012</a:t>
              </a:r>
              <a:endParaRPr lang="nl-NL" sz="1000" dirty="0"/>
            </a:p>
          </p:txBody>
        </p:sp>
      </p:grpSp>
      <p:sp>
        <p:nvSpPr>
          <p:cNvPr id="18" name="Title 3"/>
          <p:cNvSpPr txBox="1">
            <a:spLocks/>
          </p:cNvSpPr>
          <p:nvPr/>
        </p:nvSpPr>
        <p:spPr>
          <a:xfrm>
            <a:off x="179512" y="6300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O3S-DQA </a:t>
            </a:r>
            <a:r>
              <a:rPr lang="fr-BE" sz="2800" b="1" noProof="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principles</a:t>
            </a: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20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(</a:t>
            </a:r>
            <a:r>
              <a:rPr lang="fr-BE" sz="2000" b="1" noProof="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only</a:t>
            </a:r>
            <a:r>
              <a:rPr lang="fr-BE" sz="20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for ECC)</a:t>
            </a: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: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2" descr="http://www.dropletmeasurement.com/sites/default/files/pictures/Products/ECCOzonesonde/sond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1824447" cy="13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1619672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Uccle &amp; De </a:t>
            </a:r>
            <a:r>
              <a:rPr kumimoji="0" lang="en-GB" sz="1400" b="1" i="0" u="none" strike="noStrike" kern="0" cap="none" spc="0" normalizeH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Bilt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Average ozone profiles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472744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Vertical ozone trends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2405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8" descr="Afbeeldingsresultaat voor knmi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" name="Picture 8" descr="Logo Koninklijk Nederlands Meteorologisch Instituut | Ministerie van Infrastructuur en Mili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92696"/>
            <a:ext cx="1446541" cy="49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3"/>
          <p:cNvSpPr txBox="1">
            <a:spLocks/>
          </p:cNvSpPr>
          <p:nvPr/>
        </p:nvSpPr>
        <p:spPr>
          <a:xfrm>
            <a:off x="179512" y="6300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    Uccle and De </a:t>
            </a:r>
            <a:r>
              <a:rPr lang="fr-BE" sz="2800" b="1" dirty="0" err="1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Bilt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360040" cy="480053"/>
          </a:xfrm>
          <a:prstGeom prst="rect">
            <a:avLst/>
          </a:prstGeom>
        </p:spPr>
      </p:pic>
      <p:sp>
        <p:nvSpPr>
          <p:cNvPr id="14" name="Content Placeholder 4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784976" cy="5040560"/>
          </a:xfrm>
        </p:spPr>
        <p:txBody>
          <a:bodyPr wrap="square">
            <a:normAutofit fontScale="92500" lnSpcReduction="20000"/>
          </a:bodyPr>
          <a:lstStyle/>
          <a:p>
            <a:pPr marL="45720" indent="0">
              <a:buNone/>
            </a:pPr>
            <a:endParaRPr lang="nl-NL" dirty="0"/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</a:t>
            </a:r>
            <a:r>
              <a:rPr lang="en-US" sz="1800" dirty="0" smtClean="0">
                <a:solidFill>
                  <a:schemeClr val="tx1"/>
                </a:solidFill>
              </a:rPr>
              <a:t>nly about 175 km from each other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h</a:t>
            </a:r>
            <a:r>
              <a:rPr lang="en-US" sz="1600" dirty="0" smtClean="0">
                <a:solidFill>
                  <a:schemeClr val="tx1"/>
                </a:solidFill>
              </a:rPr>
              <a:t>orizontal ozone correlation lengths: 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                                                                            500 km (</a:t>
            </a:r>
            <a:r>
              <a:rPr lang="en-US" sz="1600" dirty="0" err="1" smtClean="0">
                <a:solidFill>
                  <a:schemeClr val="tx1"/>
                </a:solidFill>
              </a:rPr>
              <a:t>tropo</a:t>
            </a:r>
            <a:r>
              <a:rPr lang="en-US" sz="1600" dirty="0" smtClean="0">
                <a:solidFill>
                  <a:schemeClr val="tx1"/>
                </a:solidFill>
              </a:rPr>
              <a:t>), 1500 km (</a:t>
            </a:r>
            <a:r>
              <a:rPr lang="en-US" sz="1600" dirty="0" err="1" smtClean="0">
                <a:solidFill>
                  <a:schemeClr val="tx1"/>
                </a:solidFill>
              </a:rPr>
              <a:t>strato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imescales of ozone autocorrelation: 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                                                                                     1.5-3.5 days (</a:t>
            </a:r>
            <a:r>
              <a:rPr lang="en-US" sz="1600" dirty="0" err="1" smtClean="0">
                <a:solidFill>
                  <a:schemeClr val="tx1"/>
                </a:solidFill>
              </a:rPr>
              <a:t>tropo</a:t>
            </a:r>
            <a:r>
              <a:rPr lang="en-US" sz="1600" dirty="0" smtClean="0">
                <a:solidFill>
                  <a:schemeClr val="tx1"/>
                </a:solidFill>
              </a:rPr>
              <a:t>),2-6 days (</a:t>
            </a:r>
            <a:r>
              <a:rPr lang="en-US" sz="1600" dirty="0" err="1" smtClean="0">
                <a:solidFill>
                  <a:schemeClr val="tx1"/>
                </a:solidFill>
              </a:rPr>
              <a:t>strato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marL="365760" lvl="1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(Liu et al. 2009, 2013)</a:t>
            </a:r>
          </a:p>
          <a:p>
            <a:pPr lvl="1">
              <a:buFont typeface="Wingdings" pitchFamily="2" charset="2"/>
              <a:buChar char="ü"/>
            </a:pPr>
            <a:endParaRPr lang="en-US" sz="9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en-US" sz="1800" dirty="0" smtClean="0">
                <a:solidFill>
                  <a:schemeClr val="tx1"/>
                </a:solidFill>
              </a:rPr>
              <a:t>ach station represent one ECC standard</a:t>
            </a:r>
          </a:p>
          <a:p>
            <a:pPr>
              <a:buFont typeface="Arial" pitchFamily="34" charset="0"/>
              <a:buChar char="•"/>
            </a:pPr>
            <a:endParaRPr lang="en-US" sz="9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</a:t>
            </a:r>
            <a:r>
              <a:rPr lang="en-US" sz="1800" dirty="0" smtClean="0">
                <a:solidFill>
                  <a:schemeClr val="tx1"/>
                </a:solidFill>
              </a:rPr>
              <a:t>ifferences in operating procedures                                                                            (e.g. background current measurement)</a:t>
            </a:r>
          </a:p>
          <a:p>
            <a:pPr>
              <a:buFont typeface="Arial" pitchFamily="34" charset="0"/>
              <a:buChar char="•"/>
            </a:pPr>
            <a:endParaRPr lang="en-US" sz="9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</a:t>
            </a:r>
            <a:r>
              <a:rPr lang="en-US" sz="1800" dirty="0" smtClean="0">
                <a:solidFill>
                  <a:schemeClr val="tx1"/>
                </a:solidFill>
              </a:rPr>
              <a:t>oth stations apply operationally                                                                            different  correction strategies</a:t>
            </a:r>
          </a:p>
          <a:p>
            <a:pPr marL="45720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>
              <a:buFont typeface="Wingdings"/>
              <a:buChar char="è"/>
            </a:pPr>
            <a:r>
              <a:rPr lang="en-US" sz="1900" dirty="0" smtClean="0">
                <a:solidFill>
                  <a:srgbClr val="FF0000"/>
                </a:solidFill>
                <a:sym typeface="Wingdings" pitchFamily="2" charset="2"/>
              </a:rPr>
              <a:t> unique </a:t>
            </a:r>
            <a:r>
              <a:rPr lang="en-US" sz="1900" dirty="0" err="1" smtClean="0">
                <a:solidFill>
                  <a:srgbClr val="FF0000"/>
                </a:solidFill>
                <a:sym typeface="Wingdings" pitchFamily="2" charset="2"/>
              </a:rPr>
              <a:t>testbed</a:t>
            </a:r>
            <a:r>
              <a:rPr lang="en-US" sz="1900" dirty="0" smtClean="0">
                <a:solidFill>
                  <a:srgbClr val="FF0000"/>
                </a:solidFill>
                <a:sym typeface="Wingdings" pitchFamily="2" charset="2"/>
              </a:rPr>
              <a:t> for the O3S-DQA corrections</a:t>
            </a:r>
          </a:p>
          <a:p>
            <a:pPr>
              <a:buFont typeface="Wingdings"/>
              <a:buChar char="è"/>
            </a:pPr>
            <a:r>
              <a:rPr lang="en-US" sz="19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900" dirty="0" smtClean="0">
                <a:solidFill>
                  <a:srgbClr val="FF0000"/>
                </a:solidFill>
                <a:sym typeface="Wingdings" pitchFamily="2" charset="2"/>
              </a:rPr>
              <a:t>impact of operating procedures and corrections on the (average) profile</a:t>
            </a:r>
          </a:p>
          <a:p>
            <a:pPr>
              <a:buFont typeface="Wingdings"/>
              <a:buChar char="è"/>
            </a:pPr>
            <a:r>
              <a:rPr lang="en-US" sz="19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900" dirty="0" smtClean="0">
                <a:solidFill>
                  <a:srgbClr val="FF0000"/>
                </a:solidFill>
                <a:sym typeface="Wingdings" pitchFamily="2" charset="2"/>
              </a:rPr>
              <a:t>impact of operating procedures and corrections on the trends! </a:t>
            </a: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Average ozone profiles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472744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Vertical ozone trends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9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 anchorCtr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Uccle &amp; De </a:t>
            </a:r>
            <a:r>
              <a:rPr kumimoji="0" lang="en-GB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Bilt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67643" y="1268760"/>
            <a:ext cx="3736805" cy="3492133"/>
            <a:chOff x="4867643" y="1268760"/>
            <a:chExt cx="3736805" cy="34921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643" y="1268760"/>
              <a:ext cx="3736805" cy="349213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6012160" y="2060848"/>
              <a:ext cx="216024" cy="28803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156176" y="1700808"/>
              <a:ext cx="216024" cy="28803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1197"/>
            <a:ext cx="4490160" cy="320725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073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8" descr="Afbeeldingsresultaat voor knmi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6588224" y="2276872"/>
            <a:ext cx="2456171" cy="288032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600" dirty="0"/>
              <a:t>v</a:t>
            </a:r>
            <a:r>
              <a:rPr lang="en-US" sz="1600" dirty="0" smtClean="0"/>
              <a:t>ery similar time variability, at different atmospheric layers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/>
              <a:t>l</a:t>
            </a:r>
            <a:r>
              <a:rPr lang="en-US" sz="1600" dirty="0" smtClean="0"/>
              <a:t>arger spread at </a:t>
            </a:r>
            <a:r>
              <a:rPr lang="en-US" sz="1600" dirty="0" smtClean="0">
                <a:solidFill>
                  <a:srgbClr val="FF0000"/>
                </a:solidFill>
              </a:rPr>
              <a:t>De </a:t>
            </a:r>
            <a:r>
              <a:rPr lang="en-US" sz="1600" dirty="0" err="1" smtClean="0">
                <a:solidFill>
                  <a:srgbClr val="FF0000"/>
                </a:solidFill>
              </a:rPr>
              <a:t>Bilt</a:t>
            </a:r>
            <a:r>
              <a:rPr lang="en-US" sz="1600" dirty="0" smtClean="0"/>
              <a:t> due to lower frequency of launches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</p:txBody>
      </p:sp>
      <p:pic>
        <p:nvPicPr>
          <p:cNvPr id="26" name="Picture 8" descr="Logo Koninklijk Nederlands Meteorologisch Instituut | Ministerie van Infrastructuur en Mili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92696"/>
            <a:ext cx="1446541" cy="49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le 3"/>
          <p:cNvSpPr txBox="1">
            <a:spLocks/>
          </p:cNvSpPr>
          <p:nvPr/>
        </p:nvSpPr>
        <p:spPr>
          <a:xfrm>
            <a:off x="179512" y="6300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    Uccle and De </a:t>
            </a:r>
            <a:r>
              <a:rPr lang="fr-BE" sz="2800" b="1" dirty="0" err="1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Bilt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360040" cy="4800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952"/>
            <a:ext cx="6400813" cy="457200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47198" y="5373216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Uccle</a:t>
            </a:r>
            <a:r>
              <a:rPr lang="nl-BE" dirty="0" smtClean="0"/>
              <a:t> – </a:t>
            </a:r>
            <a:r>
              <a:rPr lang="nl-BE" dirty="0" smtClean="0">
                <a:solidFill>
                  <a:srgbClr val="FF0000"/>
                </a:solidFill>
              </a:rPr>
              <a:t>De Bilt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Average ozone profiles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472744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Vertical ozone trends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2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3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4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 anchorCtr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Uccle &amp; De </a:t>
            </a:r>
            <a:r>
              <a:rPr kumimoji="0" lang="en-GB" sz="14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Bilt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46784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knmi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 descr="Afbeeldingsresultaat voor knmi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4572001" y="4365104"/>
            <a:ext cx="4536503" cy="18002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800" dirty="0"/>
              <a:t>d</a:t>
            </a:r>
            <a:r>
              <a:rPr lang="en-US" sz="1800" dirty="0" smtClean="0"/>
              <a:t>ifferences between different Uccle correction strategies are within 3%, within 4% for De </a:t>
            </a:r>
            <a:r>
              <a:rPr lang="en-US" sz="1800" dirty="0" err="1" smtClean="0"/>
              <a:t>Bilt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fr-BE" sz="1800" dirty="0" smtClean="0"/>
              <a:t>O3S-DQA corrections: </a:t>
            </a:r>
            <a:r>
              <a:rPr lang="fr-BE" sz="1800" dirty="0" err="1" smtClean="0"/>
              <a:t>better</a:t>
            </a:r>
            <a:r>
              <a:rPr lang="fr-BE" sz="1800" dirty="0" smtClean="0"/>
              <a:t> agreement </a:t>
            </a:r>
            <a:r>
              <a:rPr lang="fr-BE" sz="1800" dirty="0" err="1" smtClean="0"/>
              <a:t>between</a:t>
            </a:r>
            <a:r>
              <a:rPr lang="fr-BE" sz="1800" dirty="0" smtClean="0"/>
              <a:t> Uccle and De </a:t>
            </a:r>
            <a:r>
              <a:rPr lang="fr-BE" sz="1800" dirty="0" err="1" smtClean="0"/>
              <a:t>Bilt</a:t>
            </a:r>
            <a:r>
              <a:rPr lang="fr-BE" sz="1800" dirty="0" smtClean="0"/>
              <a:t> </a:t>
            </a:r>
            <a:r>
              <a:rPr lang="fr-BE" sz="1800" dirty="0" err="1" smtClean="0"/>
              <a:t>only</a:t>
            </a:r>
            <a:r>
              <a:rPr lang="fr-BE" sz="1800" dirty="0" smtClean="0"/>
              <a:t> in </a:t>
            </a:r>
            <a:r>
              <a:rPr lang="fr-BE" sz="1800" dirty="0" err="1" smtClean="0"/>
              <a:t>lower</a:t>
            </a:r>
            <a:r>
              <a:rPr lang="fr-BE" sz="1800" dirty="0" smtClean="0"/>
              <a:t> </a:t>
            </a:r>
            <a:r>
              <a:rPr lang="fr-BE" sz="1800" dirty="0" err="1" smtClean="0"/>
              <a:t>stratosphere</a:t>
            </a:r>
            <a:r>
              <a:rPr lang="fr-BE" sz="1800" dirty="0" smtClean="0"/>
              <a:t> (</a:t>
            </a:r>
            <a:r>
              <a:rPr lang="fr-BE" sz="1800" dirty="0" err="1" smtClean="0"/>
              <a:t>below</a:t>
            </a:r>
            <a:r>
              <a:rPr lang="fr-BE" sz="1800" dirty="0" smtClean="0"/>
              <a:t> O</a:t>
            </a:r>
            <a:r>
              <a:rPr lang="fr-BE" sz="1800" baseline="-25000" dirty="0" smtClean="0"/>
              <a:t>3</a:t>
            </a:r>
            <a:r>
              <a:rPr lang="fr-BE" sz="1800" dirty="0" smtClean="0"/>
              <a:t> maximum)</a:t>
            </a: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O3S-DQA correction at Uccle: better agreement with De </a:t>
            </a:r>
            <a:r>
              <a:rPr lang="en-US" sz="1800" dirty="0" err="1" smtClean="0"/>
              <a:t>Bilt</a:t>
            </a:r>
            <a:r>
              <a:rPr lang="en-US" sz="1800" dirty="0" smtClean="0"/>
              <a:t> above </a:t>
            </a:r>
            <a:r>
              <a:rPr lang="fr-BE" sz="1800" dirty="0" smtClean="0"/>
              <a:t>O</a:t>
            </a:r>
            <a:r>
              <a:rPr lang="fr-BE" sz="1800" baseline="-25000" dirty="0" smtClean="0"/>
              <a:t>3</a:t>
            </a:r>
            <a:r>
              <a:rPr lang="fr-BE" sz="1800" dirty="0" smtClean="0"/>
              <a:t> maximum</a:t>
            </a:r>
            <a:endParaRPr lang="en-US" sz="1800" dirty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1560"/>
            <a:ext cx="4480569" cy="32004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79512" y="54868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Average</a:t>
            </a: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ozone profiles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1880" y="6207695"/>
            <a:ext cx="4423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Van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Malderen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, R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. et al., 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Atmos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. Meas. Tech. Discuss.,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doi:10.5194/amt-2015-341, in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review, 2016.</a:t>
            </a:r>
            <a:endParaRPr lang="nl-NL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472744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Vertical ozone trends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1619672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Uccle &amp; De </a:t>
            </a:r>
            <a:r>
              <a:rPr kumimoji="0" lang="en-GB" sz="1400" b="1" i="0" u="none" strike="noStrike" kern="0" cap="none" spc="0" normalizeH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Bilt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Average ozone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profiles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1051200"/>
            <a:ext cx="4480569" cy="32004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2477621" y="1020267"/>
            <a:ext cx="582211" cy="484262"/>
            <a:chOff x="2477621" y="1020267"/>
            <a:chExt cx="582211" cy="484262"/>
          </a:xfrm>
        </p:grpSpPr>
        <p:grpSp>
          <p:nvGrpSpPr>
            <p:cNvPr id="8" name="Group 7"/>
            <p:cNvGrpSpPr/>
            <p:nvPr/>
          </p:nvGrpSpPr>
          <p:grpSpPr>
            <a:xfrm>
              <a:off x="2627784" y="1020267"/>
              <a:ext cx="288032" cy="288032"/>
              <a:chOff x="2627784" y="1020267"/>
              <a:chExt cx="288032" cy="288032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627784" y="1051200"/>
                <a:ext cx="288032" cy="2084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7140000">
                <a:off x="2610830" y="1060067"/>
                <a:ext cx="288032" cy="2084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2477621" y="1196752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1997</a:t>
              </a:r>
              <a:endParaRPr lang="fr-B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403648" y="3049796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“relative” differences = choose a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average profile y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(x – y)/y * 100</a:t>
            </a:r>
            <a:endParaRPr lang="en-US" sz="1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755576" y="1238596"/>
            <a:ext cx="3528394" cy="2660073"/>
            <a:chOff x="755576" y="1238596"/>
            <a:chExt cx="3528394" cy="2660073"/>
          </a:xfrm>
        </p:grpSpPr>
        <p:sp>
          <p:nvSpPr>
            <p:cNvPr id="14" name="TextBox 13"/>
            <p:cNvSpPr txBox="1"/>
            <p:nvPr/>
          </p:nvSpPr>
          <p:spPr>
            <a:xfrm>
              <a:off x="755576" y="1772816"/>
              <a:ext cx="31683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fr-B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average</a:t>
              </a:r>
              <a:r>
                <a:rPr lang="fr-B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profiles </a:t>
              </a:r>
              <a:r>
                <a:rPr lang="fr-B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calculated</a:t>
              </a:r>
              <a:r>
                <a:rPr lang="fr-B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B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from</a:t>
              </a:r>
              <a:r>
                <a:rPr lang="fr-B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the </a:t>
              </a:r>
              <a:r>
                <a:rPr lang="fr-B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station’s</a:t>
              </a:r>
              <a:r>
                <a:rPr lang="fr-B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ozone profiles </a:t>
              </a:r>
              <a:r>
                <a:rPr lang="fr-B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corrected</a:t>
              </a:r>
              <a:r>
                <a:rPr lang="fr-B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by alternative </a:t>
              </a:r>
              <a:r>
                <a:rPr lang="fr-B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algorithms</a:t>
              </a:r>
              <a:r>
                <a:rPr lang="fr-B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BE" sz="1400" dirty="0" smtClean="0"/>
                <a:t> </a:t>
              </a:r>
              <a:endParaRPr lang="fr-BE" sz="1400" dirty="0"/>
            </a:p>
          </p:txBody>
        </p:sp>
        <p:sp>
          <p:nvSpPr>
            <p:cNvPr id="3" name="Freeform 2"/>
            <p:cNvSpPr/>
            <p:nvPr/>
          </p:nvSpPr>
          <p:spPr>
            <a:xfrm>
              <a:off x="1055895" y="1238596"/>
              <a:ext cx="3228075" cy="2660073"/>
            </a:xfrm>
            <a:custGeom>
              <a:avLst/>
              <a:gdLst>
                <a:gd name="connsiteX0" fmla="*/ 408202 w 2871175"/>
                <a:gd name="connsiteY0" fmla="*/ 2643448 h 2643448"/>
                <a:gd name="connsiteX1" fmla="*/ 399889 w 2871175"/>
                <a:gd name="connsiteY1" fmla="*/ 2560320 h 2643448"/>
                <a:gd name="connsiteX2" fmla="*/ 374951 w 2871175"/>
                <a:gd name="connsiteY2" fmla="*/ 2502131 h 2643448"/>
                <a:gd name="connsiteX3" fmla="*/ 325074 w 2871175"/>
                <a:gd name="connsiteY3" fmla="*/ 2410691 h 2643448"/>
                <a:gd name="connsiteX4" fmla="*/ 266885 w 2871175"/>
                <a:gd name="connsiteY4" fmla="*/ 2327564 h 2643448"/>
                <a:gd name="connsiteX5" fmla="*/ 208696 w 2871175"/>
                <a:gd name="connsiteY5" fmla="*/ 2252749 h 2643448"/>
                <a:gd name="connsiteX6" fmla="*/ 133882 w 2871175"/>
                <a:gd name="connsiteY6" fmla="*/ 2169622 h 2643448"/>
                <a:gd name="connsiteX7" fmla="*/ 50754 w 2871175"/>
                <a:gd name="connsiteY7" fmla="*/ 2078182 h 2643448"/>
                <a:gd name="connsiteX8" fmla="*/ 25816 w 2871175"/>
                <a:gd name="connsiteY8" fmla="*/ 2019993 h 2643448"/>
                <a:gd name="connsiteX9" fmla="*/ 878 w 2871175"/>
                <a:gd name="connsiteY9" fmla="*/ 1936866 h 2643448"/>
                <a:gd name="connsiteX10" fmla="*/ 59067 w 2871175"/>
                <a:gd name="connsiteY10" fmla="*/ 1862051 h 2643448"/>
                <a:gd name="connsiteX11" fmla="*/ 183758 w 2871175"/>
                <a:gd name="connsiteY11" fmla="*/ 1845426 h 2643448"/>
                <a:gd name="connsiteX12" fmla="*/ 383263 w 2871175"/>
                <a:gd name="connsiteY12" fmla="*/ 1803862 h 2643448"/>
                <a:gd name="connsiteX13" fmla="*/ 591082 w 2871175"/>
                <a:gd name="connsiteY13" fmla="*/ 1770611 h 2643448"/>
                <a:gd name="connsiteX14" fmla="*/ 815525 w 2871175"/>
                <a:gd name="connsiteY14" fmla="*/ 1762299 h 2643448"/>
                <a:gd name="connsiteX15" fmla="*/ 998405 w 2871175"/>
                <a:gd name="connsiteY15" fmla="*/ 1745673 h 2643448"/>
                <a:gd name="connsiteX16" fmla="*/ 1106471 w 2871175"/>
                <a:gd name="connsiteY16" fmla="*/ 1720735 h 2643448"/>
                <a:gd name="connsiteX17" fmla="*/ 1214536 w 2871175"/>
                <a:gd name="connsiteY17" fmla="*/ 1596044 h 2643448"/>
                <a:gd name="connsiteX18" fmla="*/ 1330914 w 2871175"/>
                <a:gd name="connsiteY18" fmla="*/ 1521229 h 2643448"/>
                <a:gd name="connsiteX19" fmla="*/ 1480543 w 2871175"/>
                <a:gd name="connsiteY19" fmla="*/ 1454728 h 2643448"/>
                <a:gd name="connsiteX20" fmla="*/ 1596922 w 2871175"/>
                <a:gd name="connsiteY20" fmla="*/ 1421477 h 2643448"/>
                <a:gd name="connsiteX21" fmla="*/ 1796427 w 2871175"/>
                <a:gd name="connsiteY21" fmla="*/ 1346662 h 2643448"/>
                <a:gd name="connsiteX22" fmla="*/ 2187125 w 2871175"/>
                <a:gd name="connsiteY22" fmla="*/ 1255222 h 2643448"/>
                <a:gd name="connsiteX23" fmla="*/ 2378318 w 2871175"/>
                <a:gd name="connsiteY23" fmla="*/ 1197033 h 2643448"/>
                <a:gd name="connsiteX24" fmla="*/ 2644325 w 2871175"/>
                <a:gd name="connsiteY24" fmla="*/ 1122219 h 2643448"/>
                <a:gd name="connsiteX25" fmla="*/ 2835518 w 2871175"/>
                <a:gd name="connsiteY25" fmla="*/ 1022466 h 2643448"/>
                <a:gd name="connsiteX26" fmla="*/ 2868769 w 2871175"/>
                <a:gd name="connsiteY26" fmla="*/ 897775 h 2643448"/>
                <a:gd name="connsiteX27" fmla="*/ 2802267 w 2871175"/>
                <a:gd name="connsiteY27" fmla="*/ 806335 h 2643448"/>
                <a:gd name="connsiteX28" fmla="*/ 2594449 w 2871175"/>
                <a:gd name="connsiteY28" fmla="*/ 681644 h 2643448"/>
                <a:gd name="connsiteX29" fmla="*/ 2378318 w 2871175"/>
                <a:gd name="connsiteY29" fmla="*/ 598517 h 2643448"/>
                <a:gd name="connsiteX30" fmla="*/ 2070747 w 2871175"/>
                <a:gd name="connsiteY30" fmla="*/ 490451 h 2643448"/>
                <a:gd name="connsiteX31" fmla="*/ 1630173 w 2871175"/>
                <a:gd name="connsiteY31" fmla="*/ 349135 h 2643448"/>
                <a:gd name="connsiteX32" fmla="*/ 1397416 w 2871175"/>
                <a:gd name="connsiteY32" fmla="*/ 257695 h 2643448"/>
                <a:gd name="connsiteX33" fmla="*/ 1148034 w 2871175"/>
                <a:gd name="connsiteY33" fmla="*/ 157942 h 2643448"/>
                <a:gd name="connsiteX34" fmla="*/ 973467 w 2871175"/>
                <a:gd name="connsiteY34" fmla="*/ 74815 h 2643448"/>
                <a:gd name="connsiteX35" fmla="*/ 857089 w 2871175"/>
                <a:gd name="connsiteY35" fmla="*/ 0 h 2643448"/>
                <a:gd name="connsiteX36" fmla="*/ 857089 w 2871175"/>
                <a:gd name="connsiteY36" fmla="*/ 0 h 2643448"/>
                <a:gd name="connsiteX0" fmla="*/ 565412 w 3028385"/>
                <a:gd name="connsiteY0" fmla="*/ 2643448 h 2643448"/>
                <a:gd name="connsiteX1" fmla="*/ 557099 w 3028385"/>
                <a:gd name="connsiteY1" fmla="*/ 2560320 h 2643448"/>
                <a:gd name="connsiteX2" fmla="*/ 532161 w 3028385"/>
                <a:gd name="connsiteY2" fmla="*/ 2502131 h 2643448"/>
                <a:gd name="connsiteX3" fmla="*/ 482284 w 3028385"/>
                <a:gd name="connsiteY3" fmla="*/ 2410691 h 2643448"/>
                <a:gd name="connsiteX4" fmla="*/ 424095 w 3028385"/>
                <a:gd name="connsiteY4" fmla="*/ 2327564 h 2643448"/>
                <a:gd name="connsiteX5" fmla="*/ 365906 w 3028385"/>
                <a:gd name="connsiteY5" fmla="*/ 2252749 h 2643448"/>
                <a:gd name="connsiteX6" fmla="*/ 291092 w 3028385"/>
                <a:gd name="connsiteY6" fmla="*/ 2169622 h 2643448"/>
                <a:gd name="connsiteX7" fmla="*/ 207964 w 3028385"/>
                <a:gd name="connsiteY7" fmla="*/ 2078182 h 2643448"/>
                <a:gd name="connsiteX8" fmla="*/ 183026 w 3028385"/>
                <a:gd name="connsiteY8" fmla="*/ 2019993 h 2643448"/>
                <a:gd name="connsiteX9" fmla="*/ 146 w 3028385"/>
                <a:gd name="connsiteY9" fmla="*/ 1903615 h 2643448"/>
                <a:gd name="connsiteX10" fmla="*/ 216277 w 3028385"/>
                <a:gd name="connsiteY10" fmla="*/ 1862051 h 2643448"/>
                <a:gd name="connsiteX11" fmla="*/ 340968 w 3028385"/>
                <a:gd name="connsiteY11" fmla="*/ 1845426 h 2643448"/>
                <a:gd name="connsiteX12" fmla="*/ 540473 w 3028385"/>
                <a:gd name="connsiteY12" fmla="*/ 1803862 h 2643448"/>
                <a:gd name="connsiteX13" fmla="*/ 748292 w 3028385"/>
                <a:gd name="connsiteY13" fmla="*/ 1770611 h 2643448"/>
                <a:gd name="connsiteX14" fmla="*/ 972735 w 3028385"/>
                <a:gd name="connsiteY14" fmla="*/ 1762299 h 2643448"/>
                <a:gd name="connsiteX15" fmla="*/ 1155615 w 3028385"/>
                <a:gd name="connsiteY15" fmla="*/ 1745673 h 2643448"/>
                <a:gd name="connsiteX16" fmla="*/ 1263681 w 3028385"/>
                <a:gd name="connsiteY16" fmla="*/ 1720735 h 2643448"/>
                <a:gd name="connsiteX17" fmla="*/ 1371746 w 3028385"/>
                <a:gd name="connsiteY17" fmla="*/ 1596044 h 2643448"/>
                <a:gd name="connsiteX18" fmla="*/ 1488124 w 3028385"/>
                <a:gd name="connsiteY18" fmla="*/ 1521229 h 2643448"/>
                <a:gd name="connsiteX19" fmla="*/ 1637753 w 3028385"/>
                <a:gd name="connsiteY19" fmla="*/ 1454728 h 2643448"/>
                <a:gd name="connsiteX20" fmla="*/ 1754132 w 3028385"/>
                <a:gd name="connsiteY20" fmla="*/ 1421477 h 2643448"/>
                <a:gd name="connsiteX21" fmla="*/ 1953637 w 3028385"/>
                <a:gd name="connsiteY21" fmla="*/ 1346662 h 2643448"/>
                <a:gd name="connsiteX22" fmla="*/ 2344335 w 3028385"/>
                <a:gd name="connsiteY22" fmla="*/ 1255222 h 2643448"/>
                <a:gd name="connsiteX23" fmla="*/ 2535528 w 3028385"/>
                <a:gd name="connsiteY23" fmla="*/ 1197033 h 2643448"/>
                <a:gd name="connsiteX24" fmla="*/ 2801535 w 3028385"/>
                <a:gd name="connsiteY24" fmla="*/ 1122219 h 2643448"/>
                <a:gd name="connsiteX25" fmla="*/ 2992728 w 3028385"/>
                <a:gd name="connsiteY25" fmla="*/ 1022466 h 2643448"/>
                <a:gd name="connsiteX26" fmla="*/ 3025979 w 3028385"/>
                <a:gd name="connsiteY26" fmla="*/ 897775 h 2643448"/>
                <a:gd name="connsiteX27" fmla="*/ 2959477 w 3028385"/>
                <a:gd name="connsiteY27" fmla="*/ 806335 h 2643448"/>
                <a:gd name="connsiteX28" fmla="*/ 2751659 w 3028385"/>
                <a:gd name="connsiteY28" fmla="*/ 681644 h 2643448"/>
                <a:gd name="connsiteX29" fmla="*/ 2535528 w 3028385"/>
                <a:gd name="connsiteY29" fmla="*/ 598517 h 2643448"/>
                <a:gd name="connsiteX30" fmla="*/ 2227957 w 3028385"/>
                <a:gd name="connsiteY30" fmla="*/ 490451 h 2643448"/>
                <a:gd name="connsiteX31" fmla="*/ 1787383 w 3028385"/>
                <a:gd name="connsiteY31" fmla="*/ 349135 h 2643448"/>
                <a:gd name="connsiteX32" fmla="*/ 1554626 w 3028385"/>
                <a:gd name="connsiteY32" fmla="*/ 257695 h 2643448"/>
                <a:gd name="connsiteX33" fmla="*/ 1305244 w 3028385"/>
                <a:gd name="connsiteY33" fmla="*/ 157942 h 2643448"/>
                <a:gd name="connsiteX34" fmla="*/ 1130677 w 3028385"/>
                <a:gd name="connsiteY34" fmla="*/ 74815 h 2643448"/>
                <a:gd name="connsiteX35" fmla="*/ 1014299 w 3028385"/>
                <a:gd name="connsiteY35" fmla="*/ 0 h 2643448"/>
                <a:gd name="connsiteX36" fmla="*/ 1014299 w 3028385"/>
                <a:gd name="connsiteY36" fmla="*/ 0 h 2643448"/>
                <a:gd name="connsiteX0" fmla="*/ 681138 w 3144111"/>
                <a:gd name="connsiteY0" fmla="*/ 2643448 h 2643448"/>
                <a:gd name="connsiteX1" fmla="*/ 672825 w 3144111"/>
                <a:gd name="connsiteY1" fmla="*/ 2560320 h 2643448"/>
                <a:gd name="connsiteX2" fmla="*/ 647887 w 3144111"/>
                <a:gd name="connsiteY2" fmla="*/ 2502131 h 2643448"/>
                <a:gd name="connsiteX3" fmla="*/ 598010 w 3144111"/>
                <a:gd name="connsiteY3" fmla="*/ 2410691 h 2643448"/>
                <a:gd name="connsiteX4" fmla="*/ 539821 w 3144111"/>
                <a:gd name="connsiteY4" fmla="*/ 2327564 h 2643448"/>
                <a:gd name="connsiteX5" fmla="*/ 481632 w 3144111"/>
                <a:gd name="connsiteY5" fmla="*/ 2252749 h 2643448"/>
                <a:gd name="connsiteX6" fmla="*/ 406818 w 3144111"/>
                <a:gd name="connsiteY6" fmla="*/ 2169622 h 2643448"/>
                <a:gd name="connsiteX7" fmla="*/ 323690 w 3144111"/>
                <a:gd name="connsiteY7" fmla="*/ 2078182 h 2643448"/>
                <a:gd name="connsiteX8" fmla="*/ 7807 w 3144111"/>
                <a:gd name="connsiteY8" fmla="*/ 2003367 h 2643448"/>
                <a:gd name="connsiteX9" fmla="*/ 115872 w 3144111"/>
                <a:gd name="connsiteY9" fmla="*/ 1903615 h 2643448"/>
                <a:gd name="connsiteX10" fmla="*/ 332003 w 3144111"/>
                <a:gd name="connsiteY10" fmla="*/ 1862051 h 2643448"/>
                <a:gd name="connsiteX11" fmla="*/ 456694 w 3144111"/>
                <a:gd name="connsiteY11" fmla="*/ 1845426 h 2643448"/>
                <a:gd name="connsiteX12" fmla="*/ 656199 w 3144111"/>
                <a:gd name="connsiteY12" fmla="*/ 1803862 h 2643448"/>
                <a:gd name="connsiteX13" fmla="*/ 864018 w 3144111"/>
                <a:gd name="connsiteY13" fmla="*/ 1770611 h 2643448"/>
                <a:gd name="connsiteX14" fmla="*/ 1088461 w 3144111"/>
                <a:gd name="connsiteY14" fmla="*/ 1762299 h 2643448"/>
                <a:gd name="connsiteX15" fmla="*/ 1271341 w 3144111"/>
                <a:gd name="connsiteY15" fmla="*/ 1745673 h 2643448"/>
                <a:gd name="connsiteX16" fmla="*/ 1379407 w 3144111"/>
                <a:gd name="connsiteY16" fmla="*/ 1720735 h 2643448"/>
                <a:gd name="connsiteX17" fmla="*/ 1487472 w 3144111"/>
                <a:gd name="connsiteY17" fmla="*/ 1596044 h 2643448"/>
                <a:gd name="connsiteX18" fmla="*/ 1603850 w 3144111"/>
                <a:gd name="connsiteY18" fmla="*/ 1521229 h 2643448"/>
                <a:gd name="connsiteX19" fmla="*/ 1753479 w 3144111"/>
                <a:gd name="connsiteY19" fmla="*/ 1454728 h 2643448"/>
                <a:gd name="connsiteX20" fmla="*/ 1869858 w 3144111"/>
                <a:gd name="connsiteY20" fmla="*/ 1421477 h 2643448"/>
                <a:gd name="connsiteX21" fmla="*/ 2069363 w 3144111"/>
                <a:gd name="connsiteY21" fmla="*/ 1346662 h 2643448"/>
                <a:gd name="connsiteX22" fmla="*/ 2460061 w 3144111"/>
                <a:gd name="connsiteY22" fmla="*/ 1255222 h 2643448"/>
                <a:gd name="connsiteX23" fmla="*/ 2651254 w 3144111"/>
                <a:gd name="connsiteY23" fmla="*/ 1197033 h 2643448"/>
                <a:gd name="connsiteX24" fmla="*/ 2917261 w 3144111"/>
                <a:gd name="connsiteY24" fmla="*/ 1122219 h 2643448"/>
                <a:gd name="connsiteX25" fmla="*/ 3108454 w 3144111"/>
                <a:gd name="connsiteY25" fmla="*/ 1022466 h 2643448"/>
                <a:gd name="connsiteX26" fmla="*/ 3141705 w 3144111"/>
                <a:gd name="connsiteY26" fmla="*/ 897775 h 2643448"/>
                <a:gd name="connsiteX27" fmla="*/ 3075203 w 3144111"/>
                <a:gd name="connsiteY27" fmla="*/ 806335 h 2643448"/>
                <a:gd name="connsiteX28" fmla="*/ 2867385 w 3144111"/>
                <a:gd name="connsiteY28" fmla="*/ 681644 h 2643448"/>
                <a:gd name="connsiteX29" fmla="*/ 2651254 w 3144111"/>
                <a:gd name="connsiteY29" fmla="*/ 598517 h 2643448"/>
                <a:gd name="connsiteX30" fmla="*/ 2343683 w 3144111"/>
                <a:gd name="connsiteY30" fmla="*/ 490451 h 2643448"/>
                <a:gd name="connsiteX31" fmla="*/ 1903109 w 3144111"/>
                <a:gd name="connsiteY31" fmla="*/ 349135 h 2643448"/>
                <a:gd name="connsiteX32" fmla="*/ 1670352 w 3144111"/>
                <a:gd name="connsiteY32" fmla="*/ 257695 h 2643448"/>
                <a:gd name="connsiteX33" fmla="*/ 1420970 w 3144111"/>
                <a:gd name="connsiteY33" fmla="*/ 157942 h 2643448"/>
                <a:gd name="connsiteX34" fmla="*/ 1246403 w 3144111"/>
                <a:gd name="connsiteY34" fmla="*/ 74815 h 2643448"/>
                <a:gd name="connsiteX35" fmla="*/ 1130025 w 3144111"/>
                <a:gd name="connsiteY35" fmla="*/ 0 h 2643448"/>
                <a:gd name="connsiteX36" fmla="*/ 1130025 w 3144111"/>
                <a:gd name="connsiteY36" fmla="*/ 0 h 2643448"/>
                <a:gd name="connsiteX0" fmla="*/ 806885 w 3269858"/>
                <a:gd name="connsiteY0" fmla="*/ 2643448 h 2643448"/>
                <a:gd name="connsiteX1" fmla="*/ 798572 w 3269858"/>
                <a:gd name="connsiteY1" fmla="*/ 2560320 h 2643448"/>
                <a:gd name="connsiteX2" fmla="*/ 773634 w 3269858"/>
                <a:gd name="connsiteY2" fmla="*/ 2502131 h 2643448"/>
                <a:gd name="connsiteX3" fmla="*/ 723757 w 3269858"/>
                <a:gd name="connsiteY3" fmla="*/ 2410691 h 2643448"/>
                <a:gd name="connsiteX4" fmla="*/ 665568 w 3269858"/>
                <a:gd name="connsiteY4" fmla="*/ 2327564 h 2643448"/>
                <a:gd name="connsiteX5" fmla="*/ 607379 w 3269858"/>
                <a:gd name="connsiteY5" fmla="*/ 2252749 h 2643448"/>
                <a:gd name="connsiteX6" fmla="*/ 532565 w 3269858"/>
                <a:gd name="connsiteY6" fmla="*/ 2169622 h 2643448"/>
                <a:gd name="connsiteX7" fmla="*/ 17175 w 3269858"/>
                <a:gd name="connsiteY7" fmla="*/ 2119746 h 2643448"/>
                <a:gd name="connsiteX8" fmla="*/ 133554 w 3269858"/>
                <a:gd name="connsiteY8" fmla="*/ 2003367 h 2643448"/>
                <a:gd name="connsiteX9" fmla="*/ 241619 w 3269858"/>
                <a:gd name="connsiteY9" fmla="*/ 1903615 h 2643448"/>
                <a:gd name="connsiteX10" fmla="*/ 457750 w 3269858"/>
                <a:gd name="connsiteY10" fmla="*/ 1862051 h 2643448"/>
                <a:gd name="connsiteX11" fmla="*/ 582441 w 3269858"/>
                <a:gd name="connsiteY11" fmla="*/ 1845426 h 2643448"/>
                <a:gd name="connsiteX12" fmla="*/ 781946 w 3269858"/>
                <a:gd name="connsiteY12" fmla="*/ 1803862 h 2643448"/>
                <a:gd name="connsiteX13" fmla="*/ 989765 w 3269858"/>
                <a:gd name="connsiteY13" fmla="*/ 1770611 h 2643448"/>
                <a:gd name="connsiteX14" fmla="*/ 1214208 w 3269858"/>
                <a:gd name="connsiteY14" fmla="*/ 1762299 h 2643448"/>
                <a:gd name="connsiteX15" fmla="*/ 1397088 w 3269858"/>
                <a:gd name="connsiteY15" fmla="*/ 1745673 h 2643448"/>
                <a:gd name="connsiteX16" fmla="*/ 1505154 w 3269858"/>
                <a:gd name="connsiteY16" fmla="*/ 1720735 h 2643448"/>
                <a:gd name="connsiteX17" fmla="*/ 1613219 w 3269858"/>
                <a:gd name="connsiteY17" fmla="*/ 1596044 h 2643448"/>
                <a:gd name="connsiteX18" fmla="*/ 1729597 w 3269858"/>
                <a:gd name="connsiteY18" fmla="*/ 1521229 h 2643448"/>
                <a:gd name="connsiteX19" fmla="*/ 1879226 w 3269858"/>
                <a:gd name="connsiteY19" fmla="*/ 1454728 h 2643448"/>
                <a:gd name="connsiteX20" fmla="*/ 1995605 w 3269858"/>
                <a:gd name="connsiteY20" fmla="*/ 1421477 h 2643448"/>
                <a:gd name="connsiteX21" fmla="*/ 2195110 w 3269858"/>
                <a:gd name="connsiteY21" fmla="*/ 1346662 h 2643448"/>
                <a:gd name="connsiteX22" fmla="*/ 2585808 w 3269858"/>
                <a:gd name="connsiteY22" fmla="*/ 1255222 h 2643448"/>
                <a:gd name="connsiteX23" fmla="*/ 2777001 w 3269858"/>
                <a:gd name="connsiteY23" fmla="*/ 1197033 h 2643448"/>
                <a:gd name="connsiteX24" fmla="*/ 3043008 w 3269858"/>
                <a:gd name="connsiteY24" fmla="*/ 1122219 h 2643448"/>
                <a:gd name="connsiteX25" fmla="*/ 3234201 w 3269858"/>
                <a:gd name="connsiteY25" fmla="*/ 1022466 h 2643448"/>
                <a:gd name="connsiteX26" fmla="*/ 3267452 w 3269858"/>
                <a:gd name="connsiteY26" fmla="*/ 897775 h 2643448"/>
                <a:gd name="connsiteX27" fmla="*/ 3200950 w 3269858"/>
                <a:gd name="connsiteY27" fmla="*/ 806335 h 2643448"/>
                <a:gd name="connsiteX28" fmla="*/ 2993132 w 3269858"/>
                <a:gd name="connsiteY28" fmla="*/ 681644 h 2643448"/>
                <a:gd name="connsiteX29" fmla="*/ 2777001 w 3269858"/>
                <a:gd name="connsiteY29" fmla="*/ 598517 h 2643448"/>
                <a:gd name="connsiteX30" fmla="*/ 2469430 w 3269858"/>
                <a:gd name="connsiteY30" fmla="*/ 490451 h 2643448"/>
                <a:gd name="connsiteX31" fmla="*/ 2028856 w 3269858"/>
                <a:gd name="connsiteY31" fmla="*/ 349135 h 2643448"/>
                <a:gd name="connsiteX32" fmla="*/ 1796099 w 3269858"/>
                <a:gd name="connsiteY32" fmla="*/ 257695 h 2643448"/>
                <a:gd name="connsiteX33" fmla="*/ 1546717 w 3269858"/>
                <a:gd name="connsiteY33" fmla="*/ 157942 h 2643448"/>
                <a:gd name="connsiteX34" fmla="*/ 1372150 w 3269858"/>
                <a:gd name="connsiteY34" fmla="*/ 74815 h 2643448"/>
                <a:gd name="connsiteX35" fmla="*/ 1255772 w 3269858"/>
                <a:gd name="connsiteY35" fmla="*/ 0 h 2643448"/>
                <a:gd name="connsiteX36" fmla="*/ 1255772 w 3269858"/>
                <a:gd name="connsiteY36" fmla="*/ 0 h 2643448"/>
                <a:gd name="connsiteX0" fmla="*/ 825158 w 3288131"/>
                <a:gd name="connsiteY0" fmla="*/ 2643448 h 2643448"/>
                <a:gd name="connsiteX1" fmla="*/ 816845 w 3288131"/>
                <a:gd name="connsiteY1" fmla="*/ 2560320 h 2643448"/>
                <a:gd name="connsiteX2" fmla="*/ 791907 w 3288131"/>
                <a:gd name="connsiteY2" fmla="*/ 2502131 h 2643448"/>
                <a:gd name="connsiteX3" fmla="*/ 742030 w 3288131"/>
                <a:gd name="connsiteY3" fmla="*/ 2410691 h 2643448"/>
                <a:gd name="connsiteX4" fmla="*/ 683841 w 3288131"/>
                <a:gd name="connsiteY4" fmla="*/ 2327564 h 2643448"/>
                <a:gd name="connsiteX5" fmla="*/ 625652 w 3288131"/>
                <a:gd name="connsiteY5" fmla="*/ 2252749 h 2643448"/>
                <a:gd name="connsiteX6" fmla="*/ 550838 w 3288131"/>
                <a:gd name="connsiteY6" fmla="*/ 2169622 h 2643448"/>
                <a:gd name="connsiteX7" fmla="*/ 35448 w 3288131"/>
                <a:gd name="connsiteY7" fmla="*/ 2119746 h 2643448"/>
                <a:gd name="connsiteX8" fmla="*/ 68700 w 3288131"/>
                <a:gd name="connsiteY8" fmla="*/ 1961803 h 2643448"/>
                <a:gd name="connsiteX9" fmla="*/ 259892 w 3288131"/>
                <a:gd name="connsiteY9" fmla="*/ 1903615 h 2643448"/>
                <a:gd name="connsiteX10" fmla="*/ 476023 w 3288131"/>
                <a:gd name="connsiteY10" fmla="*/ 1862051 h 2643448"/>
                <a:gd name="connsiteX11" fmla="*/ 600714 w 3288131"/>
                <a:gd name="connsiteY11" fmla="*/ 1845426 h 2643448"/>
                <a:gd name="connsiteX12" fmla="*/ 800219 w 3288131"/>
                <a:gd name="connsiteY12" fmla="*/ 1803862 h 2643448"/>
                <a:gd name="connsiteX13" fmla="*/ 1008038 w 3288131"/>
                <a:gd name="connsiteY13" fmla="*/ 1770611 h 2643448"/>
                <a:gd name="connsiteX14" fmla="*/ 1232481 w 3288131"/>
                <a:gd name="connsiteY14" fmla="*/ 1762299 h 2643448"/>
                <a:gd name="connsiteX15" fmla="*/ 1415361 w 3288131"/>
                <a:gd name="connsiteY15" fmla="*/ 1745673 h 2643448"/>
                <a:gd name="connsiteX16" fmla="*/ 1523427 w 3288131"/>
                <a:gd name="connsiteY16" fmla="*/ 1720735 h 2643448"/>
                <a:gd name="connsiteX17" fmla="*/ 1631492 w 3288131"/>
                <a:gd name="connsiteY17" fmla="*/ 1596044 h 2643448"/>
                <a:gd name="connsiteX18" fmla="*/ 1747870 w 3288131"/>
                <a:gd name="connsiteY18" fmla="*/ 1521229 h 2643448"/>
                <a:gd name="connsiteX19" fmla="*/ 1897499 w 3288131"/>
                <a:gd name="connsiteY19" fmla="*/ 1454728 h 2643448"/>
                <a:gd name="connsiteX20" fmla="*/ 2013878 w 3288131"/>
                <a:gd name="connsiteY20" fmla="*/ 1421477 h 2643448"/>
                <a:gd name="connsiteX21" fmla="*/ 2213383 w 3288131"/>
                <a:gd name="connsiteY21" fmla="*/ 1346662 h 2643448"/>
                <a:gd name="connsiteX22" fmla="*/ 2604081 w 3288131"/>
                <a:gd name="connsiteY22" fmla="*/ 1255222 h 2643448"/>
                <a:gd name="connsiteX23" fmla="*/ 2795274 w 3288131"/>
                <a:gd name="connsiteY23" fmla="*/ 1197033 h 2643448"/>
                <a:gd name="connsiteX24" fmla="*/ 3061281 w 3288131"/>
                <a:gd name="connsiteY24" fmla="*/ 1122219 h 2643448"/>
                <a:gd name="connsiteX25" fmla="*/ 3252474 w 3288131"/>
                <a:gd name="connsiteY25" fmla="*/ 1022466 h 2643448"/>
                <a:gd name="connsiteX26" fmla="*/ 3285725 w 3288131"/>
                <a:gd name="connsiteY26" fmla="*/ 897775 h 2643448"/>
                <a:gd name="connsiteX27" fmla="*/ 3219223 w 3288131"/>
                <a:gd name="connsiteY27" fmla="*/ 806335 h 2643448"/>
                <a:gd name="connsiteX28" fmla="*/ 3011405 w 3288131"/>
                <a:gd name="connsiteY28" fmla="*/ 681644 h 2643448"/>
                <a:gd name="connsiteX29" fmla="*/ 2795274 w 3288131"/>
                <a:gd name="connsiteY29" fmla="*/ 598517 h 2643448"/>
                <a:gd name="connsiteX30" fmla="*/ 2487703 w 3288131"/>
                <a:gd name="connsiteY30" fmla="*/ 490451 h 2643448"/>
                <a:gd name="connsiteX31" fmla="*/ 2047129 w 3288131"/>
                <a:gd name="connsiteY31" fmla="*/ 349135 h 2643448"/>
                <a:gd name="connsiteX32" fmla="*/ 1814372 w 3288131"/>
                <a:gd name="connsiteY32" fmla="*/ 257695 h 2643448"/>
                <a:gd name="connsiteX33" fmla="*/ 1564990 w 3288131"/>
                <a:gd name="connsiteY33" fmla="*/ 157942 h 2643448"/>
                <a:gd name="connsiteX34" fmla="*/ 1390423 w 3288131"/>
                <a:gd name="connsiteY34" fmla="*/ 74815 h 2643448"/>
                <a:gd name="connsiteX35" fmla="*/ 1274045 w 3288131"/>
                <a:gd name="connsiteY35" fmla="*/ 0 h 2643448"/>
                <a:gd name="connsiteX36" fmla="*/ 1274045 w 3288131"/>
                <a:gd name="connsiteY36" fmla="*/ 0 h 2643448"/>
                <a:gd name="connsiteX0" fmla="*/ 796328 w 3259301"/>
                <a:gd name="connsiteY0" fmla="*/ 2643448 h 2643448"/>
                <a:gd name="connsiteX1" fmla="*/ 788015 w 3259301"/>
                <a:gd name="connsiteY1" fmla="*/ 2560320 h 2643448"/>
                <a:gd name="connsiteX2" fmla="*/ 763077 w 3259301"/>
                <a:gd name="connsiteY2" fmla="*/ 2502131 h 2643448"/>
                <a:gd name="connsiteX3" fmla="*/ 713200 w 3259301"/>
                <a:gd name="connsiteY3" fmla="*/ 2410691 h 2643448"/>
                <a:gd name="connsiteX4" fmla="*/ 655011 w 3259301"/>
                <a:gd name="connsiteY4" fmla="*/ 2327564 h 2643448"/>
                <a:gd name="connsiteX5" fmla="*/ 596822 w 3259301"/>
                <a:gd name="connsiteY5" fmla="*/ 2252749 h 2643448"/>
                <a:gd name="connsiteX6" fmla="*/ 131309 w 3259301"/>
                <a:gd name="connsiteY6" fmla="*/ 2252749 h 2643448"/>
                <a:gd name="connsiteX7" fmla="*/ 6618 w 3259301"/>
                <a:gd name="connsiteY7" fmla="*/ 2119746 h 2643448"/>
                <a:gd name="connsiteX8" fmla="*/ 39870 w 3259301"/>
                <a:gd name="connsiteY8" fmla="*/ 1961803 h 2643448"/>
                <a:gd name="connsiteX9" fmla="*/ 231062 w 3259301"/>
                <a:gd name="connsiteY9" fmla="*/ 1903615 h 2643448"/>
                <a:gd name="connsiteX10" fmla="*/ 447193 w 3259301"/>
                <a:gd name="connsiteY10" fmla="*/ 1862051 h 2643448"/>
                <a:gd name="connsiteX11" fmla="*/ 571884 w 3259301"/>
                <a:gd name="connsiteY11" fmla="*/ 1845426 h 2643448"/>
                <a:gd name="connsiteX12" fmla="*/ 771389 w 3259301"/>
                <a:gd name="connsiteY12" fmla="*/ 1803862 h 2643448"/>
                <a:gd name="connsiteX13" fmla="*/ 979208 w 3259301"/>
                <a:gd name="connsiteY13" fmla="*/ 1770611 h 2643448"/>
                <a:gd name="connsiteX14" fmla="*/ 1203651 w 3259301"/>
                <a:gd name="connsiteY14" fmla="*/ 1762299 h 2643448"/>
                <a:gd name="connsiteX15" fmla="*/ 1386531 w 3259301"/>
                <a:gd name="connsiteY15" fmla="*/ 1745673 h 2643448"/>
                <a:gd name="connsiteX16" fmla="*/ 1494597 w 3259301"/>
                <a:gd name="connsiteY16" fmla="*/ 1720735 h 2643448"/>
                <a:gd name="connsiteX17" fmla="*/ 1602662 w 3259301"/>
                <a:gd name="connsiteY17" fmla="*/ 1596044 h 2643448"/>
                <a:gd name="connsiteX18" fmla="*/ 1719040 w 3259301"/>
                <a:gd name="connsiteY18" fmla="*/ 1521229 h 2643448"/>
                <a:gd name="connsiteX19" fmla="*/ 1868669 w 3259301"/>
                <a:gd name="connsiteY19" fmla="*/ 1454728 h 2643448"/>
                <a:gd name="connsiteX20" fmla="*/ 1985048 w 3259301"/>
                <a:gd name="connsiteY20" fmla="*/ 1421477 h 2643448"/>
                <a:gd name="connsiteX21" fmla="*/ 2184553 w 3259301"/>
                <a:gd name="connsiteY21" fmla="*/ 1346662 h 2643448"/>
                <a:gd name="connsiteX22" fmla="*/ 2575251 w 3259301"/>
                <a:gd name="connsiteY22" fmla="*/ 1255222 h 2643448"/>
                <a:gd name="connsiteX23" fmla="*/ 2766444 w 3259301"/>
                <a:gd name="connsiteY23" fmla="*/ 1197033 h 2643448"/>
                <a:gd name="connsiteX24" fmla="*/ 3032451 w 3259301"/>
                <a:gd name="connsiteY24" fmla="*/ 1122219 h 2643448"/>
                <a:gd name="connsiteX25" fmla="*/ 3223644 w 3259301"/>
                <a:gd name="connsiteY25" fmla="*/ 1022466 h 2643448"/>
                <a:gd name="connsiteX26" fmla="*/ 3256895 w 3259301"/>
                <a:gd name="connsiteY26" fmla="*/ 897775 h 2643448"/>
                <a:gd name="connsiteX27" fmla="*/ 3190393 w 3259301"/>
                <a:gd name="connsiteY27" fmla="*/ 806335 h 2643448"/>
                <a:gd name="connsiteX28" fmla="*/ 2982575 w 3259301"/>
                <a:gd name="connsiteY28" fmla="*/ 681644 h 2643448"/>
                <a:gd name="connsiteX29" fmla="*/ 2766444 w 3259301"/>
                <a:gd name="connsiteY29" fmla="*/ 598517 h 2643448"/>
                <a:gd name="connsiteX30" fmla="*/ 2458873 w 3259301"/>
                <a:gd name="connsiteY30" fmla="*/ 490451 h 2643448"/>
                <a:gd name="connsiteX31" fmla="*/ 2018299 w 3259301"/>
                <a:gd name="connsiteY31" fmla="*/ 349135 h 2643448"/>
                <a:gd name="connsiteX32" fmla="*/ 1785542 w 3259301"/>
                <a:gd name="connsiteY32" fmla="*/ 257695 h 2643448"/>
                <a:gd name="connsiteX33" fmla="*/ 1536160 w 3259301"/>
                <a:gd name="connsiteY33" fmla="*/ 157942 h 2643448"/>
                <a:gd name="connsiteX34" fmla="*/ 1361593 w 3259301"/>
                <a:gd name="connsiteY34" fmla="*/ 74815 h 2643448"/>
                <a:gd name="connsiteX35" fmla="*/ 1245215 w 3259301"/>
                <a:gd name="connsiteY35" fmla="*/ 0 h 2643448"/>
                <a:gd name="connsiteX36" fmla="*/ 1245215 w 3259301"/>
                <a:gd name="connsiteY36" fmla="*/ 0 h 2643448"/>
                <a:gd name="connsiteX0" fmla="*/ 796328 w 3259301"/>
                <a:gd name="connsiteY0" fmla="*/ 2643448 h 2643448"/>
                <a:gd name="connsiteX1" fmla="*/ 788015 w 3259301"/>
                <a:gd name="connsiteY1" fmla="*/ 2560320 h 2643448"/>
                <a:gd name="connsiteX2" fmla="*/ 763077 w 3259301"/>
                <a:gd name="connsiteY2" fmla="*/ 2502131 h 2643448"/>
                <a:gd name="connsiteX3" fmla="*/ 713200 w 3259301"/>
                <a:gd name="connsiteY3" fmla="*/ 2410691 h 2643448"/>
                <a:gd name="connsiteX4" fmla="*/ 655011 w 3259301"/>
                <a:gd name="connsiteY4" fmla="*/ 2327564 h 2643448"/>
                <a:gd name="connsiteX5" fmla="*/ 189498 w 3259301"/>
                <a:gd name="connsiteY5" fmla="*/ 2377440 h 2643448"/>
                <a:gd name="connsiteX6" fmla="*/ 131309 w 3259301"/>
                <a:gd name="connsiteY6" fmla="*/ 2252749 h 2643448"/>
                <a:gd name="connsiteX7" fmla="*/ 6618 w 3259301"/>
                <a:gd name="connsiteY7" fmla="*/ 2119746 h 2643448"/>
                <a:gd name="connsiteX8" fmla="*/ 39870 w 3259301"/>
                <a:gd name="connsiteY8" fmla="*/ 1961803 h 2643448"/>
                <a:gd name="connsiteX9" fmla="*/ 231062 w 3259301"/>
                <a:gd name="connsiteY9" fmla="*/ 1903615 h 2643448"/>
                <a:gd name="connsiteX10" fmla="*/ 447193 w 3259301"/>
                <a:gd name="connsiteY10" fmla="*/ 1862051 h 2643448"/>
                <a:gd name="connsiteX11" fmla="*/ 571884 w 3259301"/>
                <a:gd name="connsiteY11" fmla="*/ 1845426 h 2643448"/>
                <a:gd name="connsiteX12" fmla="*/ 771389 w 3259301"/>
                <a:gd name="connsiteY12" fmla="*/ 1803862 h 2643448"/>
                <a:gd name="connsiteX13" fmla="*/ 979208 w 3259301"/>
                <a:gd name="connsiteY13" fmla="*/ 1770611 h 2643448"/>
                <a:gd name="connsiteX14" fmla="*/ 1203651 w 3259301"/>
                <a:gd name="connsiteY14" fmla="*/ 1762299 h 2643448"/>
                <a:gd name="connsiteX15" fmla="*/ 1386531 w 3259301"/>
                <a:gd name="connsiteY15" fmla="*/ 1745673 h 2643448"/>
                <a:gd name="connsiteX16" fmla="*/ 1494597 w 3259301"/>
                <a:gd name="connsiteY16" fmla="*/ 1720735 h 2643448"/>
                <a:gd name="connsiteX17" fmla="*/ 1602662 w 3259301"/>
                <a:gd name="connsiteY17" fmla="*/ 1596044 h 2643448"/>
                <a:gd name="connsiteX18" fmla="*/ 1719040 w 3259301"/>
                <a:gd name="connsiteY18" fmla="*/ 1521229 h 2643448"/>
                <a:gd name="connsiteX19" fmla="*/ 1868669 w 3259301"/>
                <a:gd name="connsiteY19" fmla="*/ 1454728 h 2643448"/>
                <a:gd name="connsiteX20" fmla="*/ 1985048 w 3259301"/>
                <a:gd name="connsiteY20" fmla="*/ 1421477 h 2643448"/>
                <a:gd name="connsiteX21" fmla="*/ 2184553 w 3259301"/>
                <a:gd name="connsiteY21" fmla="*/ 1346662 h 2643448"/>
                <a:gd name="connsiteX22" fmla="*/ 2575251 w 3259301"/>
                <a:gd name="connsiteY22" fmla="*/ 1255222 h 2643448"/>
                <a:gd name="connsiteX23" fmla="*/ 2766444 w 3259301"/>
                <a:gd name="connsiteY23" fmla="*/ 1197033 h 2643448"/>
                <a:gd name="connsiteX24" fmla="*/ 3032451 w 3259301"/>
                <a:gd name="connsiteY24" fmla="*/ 1122219 h 2643448"/>
                <a:gd name="connsiteX25" fmla="*/ 3223644 w 3259301"/>
                <a:gd name="connsiteY25" fmla="*/ 1022466 h 2643448"/>
                <a:gd name="connsiteX26" fmla="*/ 3256895 w 3259301"/>
                <a:gd name="connsiteY26" fmla="*/ 897775 h 2643448"/>
                <a:gd name="connsiteX27" fmla="*/ 3190393 w 3259301"/>
                <a:gd name="connsiteY27" fmla="*/ 806335 h 2643448"/>
                <a:gd name="connsiteX28" fmla="*/ 2982575 w 3259301"/>
                <a:gd name="connsiteY28" fmla="*/ 681644 h 2643448"/>
                <a:gd name="connsiteX29" fmla="*/ 2766444 w 3259301"/>
                <a:gd name="connsiteY29" fmla="*/ 598517 h 2643448"/>
                <a:gd name="connsiteX30" fmla="*/ 2458873 w 3259301"/>
                <a:gd name="connsiteY30" fmla="*/ 490451 h 2643448"/>
                <a:gd name="connsiteX31" fmla="*/ 2018299 w 3259301"/>
                <a:gd name="connsiteY31" fmla="*/ 349135 h 2643448"/>
                <a:gd name="connsiteX32" fmla="*/ 1785542 w 3259301"/>
                <a:gd name="connsiteY32" fmla="*/ 257695 h 2643448"/>
                <a:gd name="connsiteX33" fmla="*/ 1536160 w 3259301"/>
                <a:gd name="connsiteY33" fmla="*/ 157942 h 2643448"/>
                <a:gd name="connsiteX34" fmla="*/ 1361593 w 3259301"/>
                <a:gd name="connsiteY34" fmla="*/ 74815 h 2643448"/>
                <a:gd name="connsiteX35" fmla="*/ 1245215 w 3259301"/>
                <a:gd name="connsiteY35" fmla="*/ 0 h 2643448"/>
                <a:gd name="connsiteX36" fmla="*/ 1245215 w 3259301"/>
                <a:gd name="connsiteY36" fmla="*/ 0 h 2643448"/>
                <a:gd name="connsiteX0" fmla="*/ 793307 w 3256280"/>
                <a:gd name="connsiteY0" fmla="*/ 2643448 h 2643448"/>
                <a:gd name="connsiteX1" fmla="*/ 784994 w 3256280"/>
                <a:gd name="connsiteY1" fmla="*/ 2560320 h 2643448"/>
                <a:gd name="connsiteX2" fmla="*/ 760056 w 3256280"/>
                <a:gd name="connsiteY2" fmla="*/ 2502131 h 2643448"/>
                <a:gd name="connsiteX3" fmla="*/ 710179 w 3256280"/>
                <a:gd name="connsiteY3" fmla="*/ 2410691 h 2643448"/>
                <a:gd name="connsiteX4" fmla="*/ 651990 w 3256280"/>
                <a:gd name="connsiteY4" fmla="*/ 2327564 h 2643448"/>
                <a:gd name="connsiteX5" fmla="*/ 186477 w 3256280"/>
                <a:gd name="connsiteY5" fmla="*/ 2377440 h 2643448"/>
                <a:gd name="connsiteX6" fmla="*/ 86724 w 3256280"/>
                <a:gd name="connsiteY6" fmla="*/ 2252749 h 2643448"/>
                <a:gd name="connsiteX7" fmla="*/ 3597 w 3256280"/>
                <a:gd name="connsiteY7" fmla="*/ 2119746 h 2643448"/>
                <a:gd name="connsiteX8" fmla="*/ 36849 w 3256280"/>
                <a:gd name="connsiteY8" fmla="*/ 1961803 h 2643448"/>
                <a:gd name="connsiteX9" fmla="*/ 228041 w 3256280"/>
                <a:gd name="connsiteY9" fmla="*/ 1903615 h 2643448"/>
                <a:gd name="connsiteX10" fmla="*/ 444172 w 3256280"/>
                <a:gd name="connsiteY10" fmla="*/ 1862051 h 2643448"/>
                <a:gd name="connsiteX11" fmla="*/ 568863 w 3256280"/>
                <a:gd name="connsiteY11" fmla="*/ 1845426 h 2643448"/>
                <a:gd name="connsiteX12" fmla="*/ 768368 w 3256280"/>
                <a:gd name="connsiteY12" fmla="*/ 1803862 h 2643448"/>
                <a:gd name="connsiteX13" fmla="*/ 976187 w 3256280"/>
                <a:gd name="connsiteY13" fmla="*/ 1770611 h 2643448"/>
                <a:gd name="connsiteX14" fmla="*/ 1200630 w 3256280"/>
                <a:gd name="connsiteY14" fmla="*/ 1762299 h 2643448"/>
                <a:gd name="connsiteX15" fmla="*/ 1383510 w 3256280"/>
                <a:gd name="connsiteY15" fmla="*/ 1745673 h 2643448"/>
                <a:gd name="connsiteX16" fmla="*/ 1491576 w 3256280"/>
                <a:gd name="connsiteY16" fmla="*/ 1720735 h 2643448"/>
                <a:gd name="connsiteX17" fmla="*/ 1599641 w 3256280"/>
                <a:gd name="connsiteY17" fmla="*/ 1596044 h 2643448"/>
                <a:gd name="connsiteX18" fmla="*/ 1716019 w 3256280"/>
                <a:gd name="connsiteY18" fmla="*/ 1521229 h 2643448"/>
                <a:gd name="connsiteX19" fmla="*/ 1865648 w 3256280"/>
                <a:gd name="connsiteY19" fmla="*/ 1454728 h 2643448"/>
                <a:gd name="connsiteX20" fmla="*/ 1982027 w 3256280"/>
                <a:gd name="connsiteY20" fmla="*/ 1421477 h 2643448"/>
                <a:gd name="connsiteX21" fmla="*/ 2181532 w 3256280"/>
                <a:gd name="connsiteY21" fmla="*/ 1346662 h 2643448"/>
                <a:gd name="connsiteX22" fmla="*/ 2572230 w 3256280"/>
                <a:gd name="connsiteY22" fmla="*/ 1255222 h 2643448"/>
                <a:gd name="connsiteX23" fmla="*/ 2763423 w 3256280"/>
                <a:gd name="connsiteY23" fmla="*/ 1197033 h 2643448"/>
                <a:gd name="connsiteX24" fmla="*/ 3029430 w 3256280"/>
                <a:gd name="connsiteY24" fmla="*/ 1122219 h 2643448"/>
                <a:gd name="connsiteX25" fmla="*/ 3220623 w 3256280"/>
                <a:gd name="connsiteY25" fmla="*/ 1022466 h 2643448"/>
                <a:gd name="connsiteX26" fmla="*/ 3253874 w 3256280"/>
                <a:gd name="connsiteY26" fmla="*/ 897775 h 2643448"/>
                <a:gd name="connsiteX27" fmla="*/ 3187372 w 3256280"/>
                <a:gd name="connsiteY27" fmla="*/ 806335 h 2643448"/>
                <a:gd name="connsiteX28" fmla="*/ 2979554 w 3256280"/>
                <a:gd name="connsiteY28" fmla="*/ 681644 h 2643448"/>
                <a:gd name="connsiteX29" fmla="*/ 2763423 w 3256280"/>
                <a:gd name="connsiteY29" fmla="*/ 598517 h 2643448"/>
                <a:gd name="connsiteX30" fmla="*/ 2455852 w 3256280"/>
                <a:gd name="connsiteY30" fmla="*/ 490451 h 2643448"/>
                <a:gd name="connsiteX31" fmla="*/ 2015278 w 3256280"/>
                <a:gd name="connsiteY31" fmla="*/ 349135 h 2643448"/>
                <a:gd name="connsiteX32" fmla="*/ 1782521 w 3256280"/>
                <a:gd name="connsiteY32" fmla="*/ 257695 h 2643448"/>
                <a:gd name="connsiteX33" fmla="*/ 1533139 w 3256280"/>
                <a:gd name="connsiteY33" fmla="*/ 157942 h 2643448"/>
                <a:gd name="connsiteX34" fmla="*/ 1358572 w 3256280"/>
                <a:gd name="connsiteY34" fmla="*/ 74815 h 2643448"/>
                <a:gd name="connsiteX35" fmla="*/ 1242194 w 3256280"/>
                <a:gd name="connsiteY35" fmla="*/ 0 h 2643448"/>
                <a:gd name="connsiteX36" fmla="*/ 1242194 w 3256280"/>
                <a:gd name="connsiteY36" fmla="*/ 0 h 2643448"/>
                <a:gd name="connsiteX0" fmla="*/ 793307 w 3256280"/>
                <a:gd name="connsiteY0" fmla="*/ 2643448 h 2643448"/>
                <a:gd name="connsiteX1" fmla="*/ 784994 w 3256280"/>
                <a:gd name="connsiteY1" fmla="*/ 2560320 h 2643448"/>
                <a:gd name="connsiteX2" fmla="*/ 760056 w 3256280"/>
                <a:gd name="connsiteY2" fmla="*/ 2502131 h 2643448"/>
                <a:gd name="connsiteX3" fmla="*/ 710179 w 3256280"/>
                <a:gd name="connsiteY3" fmla="*/ 2410691 h 2643448"/>
                <a:gd name="connsiteX4" fmla="*/ 261291 w 3256280"/>
                <a:gd name="connsiteY4" fmla="*/ 2460568 h 2643448"/>
                <a:gd name="connsiteX5" fmla="*/ 186477 w 3256280"/>
                <a:gd name="connsiteY5" fmla="*/ 2377440 h 2643448"/>
                <a:gd name="connsiteX6" fmla="*/ 86724 w 3256280"/>
                <a:gd name="connsiteY6" fmla="*/ 2252749 h 2643448"/>
                <a:gd name="connsiteX7" fmla="*/ 3597 w 3256280"/>
                <a:gd name="connsiteY7" fmla="*/ 2119746 h 2643448"/>
                <a:gd name="connsiteX8" fmla="*/ 36849 w 3256280"/>
                <a:gd name="connsiteY8" fmla="*/ 1961803 h 2643448"/>
                <a:gd name="connsiteX9" fmla="*/ 228041 w 3256280"/>
                <a:gd name="connsiteY9" fmla="*/ 1903615 h 2643448"/>
                <a:gd name="connsiteX10" fmla="*/ 444172 w 3256280"/>
                <a:gd name="connsiteY10" fmla="*/ 1862051 h 2643448"/>
                <a:gd name="connsiteX11" fmla="*/ 568863 w 3256280"/>
                <a:gd name="connsiteY11" fmla="*/ 1845426 h 2643448"/>
                <a:gd name="connsiteX12" fmla="*/ 768368 w 3256280"/>
                <a:gd name="connsiteY12" fmla="*/ 1803862 h 2643448"/>
                <a:gd name="connsiteX13" fmla="*/ 976187 w 3256280"/>
                <a:gd name="connsiteY13" fmla="*/ 1770611 h 2643448"/>
                <a:gd name="connsiteX14" fmla="*/ 1200630 w 3256280"/>
                <a:gd name="connsiteY14" fmla="*/ 1762299 h 2643448"/>
                <a:gd name="connsiteX15" fmla="*/ 1383510 w 3256280"/>
                <a:gd name="connsiteY15" fmla="*/ 1745673 h 2643448"/>
                <a:gd name="connsiteX16" fmla="*/ 1491576 w 3256280"/>
                <a:gd name="connsiteY16" fmla="*/ 1720735 h 2643448"/>
                <a:gd name="connsiteX17" fmla="*/ 1599641 w 3256280"/>
                <a:gd name="connsiteY17" fmla="*/ 1596044 h 2643448"/>
                <a:gd name="connsiteX18" fmla="*/ 1716019 w 3256280"/>
                <a:gd name="connsiteY18" fmla="*/ 1521229 h 2643448"/>
                <a:gd name="connsiteX19" fmla="*/ 1865648 w 3256280"/>
                <a:gd name="connsiteY19" fmla="*/ 1454728 h 2643448"/>
                <a:gd name="connsiteX20" fmla="*/ 1982027 w 3256280"/>
                <a:gd name="connsiteY20" fmla="*/ 1421477 h 2643448"/>
                <a:gd name="connsiteX21" fmla="*/ 2181532 w 3256280"/>
                <a:gd name="connsiteY21" fmla="*/ 1346662 h 2643448"/>
                <a:gd name="connsiteX22" fmla="*/ 2572230 w 3256280"/>
                <a:gd name="connsiteY22" fmla="*/ 1255222 h 2643448"/>
                <a:gd name="connsiteX23" fmla="*/ 2763423 w 3256280"/>
                <a:gd name="connsiteY23" fmla="*/ 1197033 h 2643448"/>
                <a:gd name="connsiteX24" fmla="*/ 3029430 w 3256280"/>
                <a:gd name="connsiteY24" fmla="*/ 1122219 h 2643448"/>
                <a:gd name="connsiteX25" fmla="*/ 3220623 w 3256280"/>
                <a:gd name="connsiteY25" fmla="*/ 1022466 h 2643448"/>
                <a:gd name="connsiteX26" fmla="*/ 3253874 w 3256280"/>
                <a:gd name="connsiteY26" fmla="*/ 897775 h 2643448"/>
                <a:gd name="connsiteX27" fmla="*/ 3187372 w 3256280"/>
                <a:gd name="connsiteY27" fmla="*/ 806335 h 2643448"/>
                <a:gd name="connsiteX28" fmla="*/ 2979554 w 3256280"/>
                <a:gd name="connsiteY28" fmla="*/ 681644 h 2643448"/>
                <a:gd name="connsiteX29" fmla="*/ 2763423 w 3256280"/>
                <a:gd name="connsiteY29" fmla="*/ 598517 h 2643448"/>
                <a:gd name="connsiteX30" fmla="*/ 2455852 w 3256280"/>
                <a:gd name="connsiteY30" fmla="*/ 490451 h 2643448"/>
                <a:gd name="connsiteX31" fmla="*/ 2015278 w 3256280"/>
                <a:gd name="connsiteY31" fmla="*/ 349135 h 2643448"/>
                <a:gd name="connsiteX32" fmla="*/ 1782521 w 3256280"/>
                <a:gd name="connsiteY32" fmla="*/ 257695 h 2643448"/>
                <a:gd name="connsiteX33" fmla="*/ 1533139 w 3256280"/>
                <a:gd name="connsiteY33" fmla="*/ 157942 h 2643448"/>
                <a:gd name="connsiteX34" fmla="*/ 1358572 w 3256280"/>
                <a:gd name="connsiteY34" fmla="*/ 74815 h 2643448"/>
                <a:gd name="connsiteX35" fmla="*/ 1242194 w 3256280"/>
                <a:gd name="connsiteY35" fmla="*/ 0 h 2643448"/>
                <a:gd name="connsiteX36" fmla="*/ 1242194 w 3256280"/>
                <a:gd name="connsiteY36" fmla="*/ 0 h 2643448"/>
                <a:gd name="connsiteX0" fmla="*/ 793307 w 3256280"/>
                <a:gd name="connsiteY0" fmla="*/ 2643448 h 2643448"/>
                <a:gd name="connsiteX1" fmla="*/ 784994 w 3256280"/>
                <a:gd name="connsiteY1" fmla="*/ 2560320 h 2643448"/>
                <a:gd name="connsiteX2" fmla="*/ 760056 w 3256280"/>
                <a:gd name="connsiteY2" fmla="*/ 2502131 h 2643448"/>
                <a:gd name="connsiteX3" fmla="*/ 361044 w 3256280"/>
                <a:gd name="connsiteY3" fmla="*/ 2535382 h 2643448"/>
                <a:gd name="connsiteX4" fmla="*/ 261291 w 3256280"/>
                <a:gd name="connsiteY4" fmla="*/ 2460568 h 2643448"/>
                <a:gd name="connsiteX5" fmla="*/ 186477 w 3256280"/>
                <a:gd name="connsiteY5" fmla="*/ 2377440 h 2643448"/>
                <a:gd name="connsiteX6" fmla="*/ 86724 w 3256280"/>
                <a:gd name="connsiteY6" fmla="*/ 2252749 h 2643448"/>
                <a:gd name="connsiteX7" fmla="*/ 3597 w 3256280"/>
                <a:gd name="connsiteY7" fmla="*/ 2119746 h 2643448"/>
                <a:gd name="connsiteX8" fmla="*/ 36849 w 3256280"/>
                <a:gd name="connsiteY8" fmla="*/ 1961803 h 2643448"/>
                <a:gd name="connsiteX9" fmla="*/ 228041 w 3256280"/>
                <a:gd name="connsiteY9" fmla="*/ 1903615 h 2643448"/>
                <a:gd name="connsiteX10" fmla="*/ 444172 w 3256280"/>
                <a:gd name="connsiteY10" fmla="*/ 1862051 h 2643448"/>
                <a:gd name="connsiteX11" fmla="*/ 568863 w 3256280"/>
                <a:gd name="connsiteY11" fmla="*/ 1845426 h 2643448"/>
                <a:gd name="connsiteX12" fmla="*/ 768368 w 3256280"/>
                <a:gd name="connsiteY12" fmla="*/ 1803862 h 2643448"/>
                <a:gd name="connsiteX13" fmla="*/ 976187 w 3256280"/>
                <a:gd name="connsiteY13" fmla="*/ 1770611 h 2643448"/>
                <a:gd name="connsiteX14" fmla="*/ 1200630 w 3256280"/>
                <a:gd name="connsiteY14" fmla="*/ 1762299 h 2643448"/>
                <a:gd name="connsiteX15" fmla="*/ 1383510 w 3256280"/>
                <a:gd name="connsiteY15" fmla="*/ 1745673 h 2643448"/>
                <a:gd name="connsiteX16" fmla="*/ 1491576 w 3256280"/>
                <a:gd name="connsiteY16" fmla="*/ 1720735 h 2643448"/>
                <a:gd name="connsiteX17" fmla="*/ 1599641 w 3256280"/>
                <a:gd name="connsiteY17" fmla="*/ 1596044 h 2643448"/>
                <a:gd name="connsiteX18" fmla="*/ 1716019 w 3256280"/>
                <a:gd name="connsiteY18" fmla="*/ 1521229 h 2643448"/>
                <a:gd name="connsiteX19" fmla="*/ 1865648 w 3256280"/>
                <a:gd name="connsiteY19" fmla="*/ 1454728 h 2643448"/>
                <a:gd name="connsiteX20" fmla="*/ 1982027 w 3256280"/>
                <a:gd name="connsiteY20" fmla="*/ 1421477 h 2643448"/>
                <a:gd name="connsiteX21" fmla="*/ 2181532 w 3256280"/>
                <a:gd name="connsiteY21" fmla="*/ 1346662 h 2643448"/>
                <a:gd name="connsiteX22" fmla="*/ 2572230 w 3256280"/>
                <a:gd name="connsiteY22" fmla="*/ 1255222 h 2643448"/>
                <a:gd name="connsiteX23" fmla="*/ 2763423 w 3256280"/>
                <a:gd name="connsiteY23" fmla="*/ 1197033 h 2643448"/>
                <a:gd name="connsiteX24" fmla="*/ 3029430 w 3256280"/>
                <a:gd name="connsiteY24" fmla="*/ 1122219 h 2643448"/>
                <a:gd name="connsiteX25" fmla="*/ 3220623 w 3256280"/>
                <a:gd name="connsiteY25" fmla="*/ 1022466 h 2643448"/>
                <a:gd name="connsiteX26" fmla="*/ 3253874 w 3256280"/>
                <a:gd name="connsiteY26" fmla="*/ 897775 h 2643448"/>
                <a:gd name="connsiteX27" fmla="*/ 3187372 w 3256280"/>
                <a:gd name="connsiteY27" fmla="*/ 806335 h 2643448"/>
                <a:gd name="connsiteX28" fmla="*/ 2979554 w 3256280"/>
                <a:gd name="connsiteY28" fmla="*/ 681644 h 2643448"/>
                <a:gd name="connsiteX29" fmla="*/ 2763423 w 3256280"/>
                <a:gd name="connsiteY29" fmla="*/ 598517 h 2643448"/>
                <a:gd name="connsiteX30" fmla="*/ 2455852 w 3256280"/>
                <a:gd name="connsiteY30" fmla="*/ 490451 h 2643448"/>
                <a:gd name="connsiteX31" fmla="*/ 2015278 w 3256280"/>
                <a:gd name="connsiteY31" fmla="*/ 349135 h 2643448"/>
                <a:gd name="connsiteX32" fmla="*/ 1782521 w 3256280"/>
                <a:gd name="connsiteY32" fmla="*/ 257695 h 2643448"/>
                <a:gd name="connsiteX33" fmla="*/ 1533139 w 3256280"/>
                <a:gd name="connsiteY33" fmla="*/ 157942 h 2643448"/>
                <a:gd name="connsiteX34" fmla="*/ 1358572 w 3256280"/>
                <a:gd name="connsiteY34" fmla="*/ 74815 h 2643448"/>
                <a:gd name="connsiteX35" fmla="*/ 1242194 w 3256280"/>
                <a:gd name="connsiteY35" fmla="*/ 0 h 2643448"/>
                <a:gd name="connsiteX36" fmla="*/ 1242194 w 3256280"/>
                <a:gd name="connsiteY36" fmla="*/ 0 h 2643448"/>
                <a:gd name="connsiteX0" fmla="*/ 793307 w 3256280"/>
                <a:gd name="connsiteY0" fmla="*/ 2643448 h 2643448"/>
                <a:gd name="connsiteX1" fmla="*/ 784994 w 3256280"/>
                <a:gd name="connsiteY1" fmla="*/ 2560320 h 2643448"/>
                <a:gd name="connsiteX2" fmla="*/ 394296 w 3256280"/>
                <a:gd name="connsiteY2" fmla="*/ 2626821 h 2643448"/>
                <a:gd name="connsiteX3" fmla="*/ 361044 w 3256280"/>
                <a:gd name="connsiteY3" fmla="*/ 2535382 h 2643448"/>
                <a:gd name="connsiteX4" fmla="*/ 261291 w 3256280"/>
                <a:gd name="connsiteY4" fmla="*/ 2460568 h 2643448"/>
                <a:gd name="connsiteX5" fmla="*/ 186477 w 3256280"/>
                <a:gd name="connsiteY5" fmla="*/ 2377440 h 2643448"/>
                <a:gd name="connsiteX6" fmla="*/ 86724 w 3256280"/>
                <a:gd name="connsiteY6" fmla="*/ 2252749 h 2643448"/>
                <a:gd name="connsiteX7" fmla="*/ 3597 w 3256280"/>
                <a:gd name="connsiteY7" fmla="*/ 2119746 h 2643448"/>
                <a:gd name="connsiteX8" fmla="*/ 36849 w 3256280"/>
                <a:gd name="connsiteY8" fmla="*/ 1961803 h 2643448"/>
                <a:gd name="connsiteX9" fmla="*/ 228041 w 3256280"/>
                <a:gd name="connsiteY9" fmla="*/ 1903615 h 2643448"/>
                <a:gd name="connsiteX10" fmla="*/ 444172 w 3256280"/>
                <a:gd name="connsiteY10" fmla="*/ 1862051 h 2643448"/>
                <a:gd name="connsiteX11" fmla="*/ 568863 w 3256280"/>
                <a:gd name="connsiteY11" fmla="*/ 1845426 h 2643448"/>
                <a:gd name="connsiteX12" fmla="*/ 768368 w 3256280"/>
                <a:gd name="connsiteY12" fmla="*/ 1803862 h 2643448"/>
                <a:gd name="connsiteX13" fmla="*/ 976187 w 3256280"/>
                <a:gd name="connsiteY13" fmla="*/ 1770611 h 2643448"/>
                <a:gd name="connsiteX14" fmla="*/ 1200630 w 3256280"/>
                <a:gd name="connsiteY14" fmla="*/ 1762299 h 2643448"/>
                <a:gd name="connsiteX15" fmla="*/ 1383510 w 3256280"/>
                <a:gd name="connsiteY15" fmla="*/ 1745673 h 2643448"/>
                <a:gd name="connsiteX16" fmla="*/ 1491576 w 3256280"/>
                <a:gd name="connsiteY16" fmla="*/ 1720735 h 2643448"/>
                <a:gd name="connsiteX17" fmla="*/ 1599641 w 3256280"/>
                <a:gd name="connsiteY17" fmla="*/ 1596044 h 2643448"/>
                <a:gd name="connsiteX18" fmla="*/ 1716019 w 3256280"/>
                <a:gd name="connsiteY18" fmla="*/ 1521229 h 2643448"/>
                <a:gd name="connsiteX19" fmla="*/ 1865648 w 3256280"/>
                <a:gd name="connsiteY19" fmla="*/ 1454728 h 2643448"/>
                <a:gd name="connsiteX20" fmla="*/ 1982027 w 3256280"/>
                <a:gd name="connsiteY20" fmla="*/ 1421477 h 2643448"/>
                <a:gd name="connsiteX21" fmla="*/ 2181532 w 3256280"/>
                <a:gd name="connsiteY21" fmla="*/ 1346662 h 2643448"/>
                <a:gd name="connsiteX22" fmla="*/ 2572230 w 3256280"/>
                <a:gd name="connsiteY22" fmla="*/ 1255222 h 2643448"/>
                <a:gd name="connsiteX23" fmla="*/ 2763423 w 3256280"/>
                <a:gd name="connsiteY23" fmla="*/ 1197033 h 2643448"/>
                <a:gd name="connsiteX24" fmla="*/ 3029430 w 3256280"/>
                <a:gd name="connsiteY24" fmla="*/ 1122219 h 2643448"/>
                <a:gd name="connsiteX25" fmla="*/ 3220623 w 3256280"/>
                <a:gd name="connsiteY25" fmla="*/ 1022466 h 2643448"/>
                <a:gd name="connsiteX26" fmla="*/ 3253874 w 3256280"/>
                <a:gd name="connsiteY26" fmla="*/ 897775 h 2643448"/>
                <a:gd name="connsiteX27" fmla="*/ 3187372 w 3256280"/>
                <a:gd name="connsiteY27" fmla="*/ 806335 h 2643448"/>
                <a:gd name="connsiteX28" fmla="*/ 2979554 w 3256280"/>
                <a:gd name="connsiteY28" fmla="*/ 681644 h 2643448"/>
                <a:gd name="connsiteX29" fmla="*/ 2763423 w 3256280"/>
                <a:gd name="connsiteY29" fmla="*/ 598517 h 2643448"/>
                <a:gd name="connsiteX30" fmla="*/ 2455852 w 3256280"/>
                <a:gd name="connsiteY30" fmla="*/ 490451 h 2643448"/>
                <a:gd name="connsiteX31" fmla="*/ 2015278 w 3256280"/>
                <a:gd name="connsiteY31" fmla="*/ 349135 h 2643448"/>
                <a:gd name="connsiteX32" fmla="*/ 1782521 w 3256280"/>
                <a:gd name="connsiteY32" fmla="*/ 257695 h 2643448"/>
                <a:gd name="connsiteX33" fmla="*/ 1533139 w 3256280"/>
                <a:gd name="connsiteY33" fmla="*/ 157942 h 2643448"/>
                <a:gd name="connsiteX34" fmla="*/ 1358572 w 3256280"/>
                <a:gd name="connsiteY34" fmla="*/ 74815 h 2643448"/>
                <a:gd name="connsiteX35" fmla="*/ 1242194 w 3256280"/>
                <a:gd name="connsiteY35" fmla="*/ 0 h 2643448"/>
                <a:gd name="connsiteX36" fmla="*/ 1242194 w 3256280"/>
                <a:gd name="connsiteY36" fmla="*/ 0 h 2643448"/>
                <a:gd name="connsiteX0" fmla="*/ 795993 w 3258966"/>
                <a:gd name="connsiteY0" fmla="*/ 2643448 h 2643448"/>
                <a:gd name="connsiteX1" fmla="*/ 787680 w 3258966"/>
                <a:gd name="connsiteY1" fmla="*/ 2560320 h 2643448"/>
                <a:gd name="connsiteX2" fmla="*/ 396982 w 3258966"/>
                <a:gd name="connsiteY2" fmla="*/ 2626821 h 2643448"/>
                <a:gd name="connsiteX3" fmla="*/ 363730 w 3258966"/>
                <a:gd name="connsiteY3" fmla="*/ 2535382 h 2643448"/>
                <a:gd name="connsiteX4" fmla="*/ 263977 w 3258966"/>
                <a:gd name="connsiteY4" fmla="*/ 2460568 h 2643448"/>
                <a:gd name="connsiteX5" fmla="*/ 189163 w 3258966"/>
                <a:gd name="connsiteY5" fmla="*/ 2377440 h 2643448"/>
                <a:gd name="connsiteX6" fmla="*/ 89410 w 3258966"/>
                <a:gd name="connsiteY6" fmla="*/ 2252749 h 2643448"/>
                <a:gd name="connsiteX7" fmla="*/ 6283 w 3258966"/>
                <a:gd name="connsiteY7" fmla="*/ 2119746 h 2643448"/>
                <a:gd name="connsiteX8" fmla="*/ 39535 w 3258966"/>
                <a:gd name="connsiteY8" fmla="*/ 1961803 h 2643448"/>
                <a:gd name="connsiteX9" fmla="*/ 305541 w 3258966"/>
                <a:gd name="connsiteY9" fmla="*/ 1886990 h 2643448"/>
                <a:gd name="connsiteX10" fmla="*/ 446858 w 3258966"/>
                <a:gd name="connsiteY10" fmla="*/ 1862051 h 2643448"/>
                <a:gd name="connsiteX11" fmla="*/ 571549 w 3258966"/>
                <a:gd name="connsiteY11" fmla="*/ 1845426 h 2643448"/>
                <a:gd name="connsiteX12" fmla="*/ 771054 w 3258966"/>
                <a:gd name="connsiteY12" fmla="*/ 1803862 h 2643448"/>
                <a:gd name="connsiteX13" fmla="*/ 978873 w 3258966"/>
                <a:gd name="connsiteY13" fmla="*/ 1770611 h 2643448"/>
                <a:gd name="connsiteX14" fmla="*/ 1203316 w 3258966"/>
                <a:gd name="connsiteY14" fmla="*/ 1762299 h 2643448"/>
                <a:gd name="connsiteX15" fmla="*/ 1386196 w 3258966"/>
                <a:gd name="connsiteY15" fmla="*/ 1745673 h 2643448"/>
                <a:gd name="connsiteX16" fmla="*/ 1494262 w 3258966"/>
                <a:gd name="connsiteY16" fmla="*/ 1720735 h 2643448"/>
                <a:gd name="connsiteX17" fmla="*/ 1602327 w 3258966"/>
                <a:gd name="connsiteY17" fmla="*/ 1596044 h 2643448"/>
                <a:gd name="connsiteX18" fmla="*/ 1718705 w 3258966"/>
                <a:gd name="connsiteY18" fmla="*/ 1521229 h 2643448"/>
                <a:gd name="connsiteX19" fmla="*/ 1868334 w 3258966"/>
                <a:gd name="connsiteY19" fmla="*/ 1454728 h 2643448"/>
                <a:gd name="connsiteX20" fmla="*/ 1984713 w 3258966"/>
                <a:gd name="connsiteY20" fmla="*/ 1421477 h 2643448"/>
                <a:gd name="connsiteX21" fmla="*/ 2184218 w 3258966"/>
                <a:gd name="connsiteY21" fmla="*/ 1346662 h 2643448"/>
                <a:gd name="connsiteX22" fmla="*/ 2574916 w 3258966"/>
                <a:gd name="connsiteY22" fmla="*/ 1255222 h 2643448"/>
                <a:gd name="connsiteX23" fmla="*/ 2766109 w 3258966"/>
                <a:gd name="connsiteY23" fmla="*/ 1197033 h 2643448"/>
                <a:gd name="connsiteX24" fmla="*/ 3032116 w 3258966"/>
                <a:gd name="connsiteY24" fmla="*/ 1122219 h 2643448"/>
                <a:gd name="connsiteX25" fmla="*/ 3223309 w 3258966"/>
                <a:gd name="connsiteY25" fmla="*/ 1022466 h 2643448"/>
                <a:gd name="connsiteX26" fmla="*/ 3256560 w 3258966"/>
                <a:gd name="connsiteY26" fmla="*/ 897775 h 2643448"/>
                <a:gd name="connsiteX27" fmla="*/ 3190058 w 3258966"/>
                <a:gd name="connsiteY27" fmla="*/ 806335 h 2643448"/>
                <a:gd name="connsiteX28" fmla="*/ 2982240 w 3258966"/>
                <a:gd name="connsiteY28" fmla="*/ 681644 h 2643448"/>
                <a:gd name="connsiteX29" fmla="*/ 2766109 w 3258966"/>
                <a:gd name="connsiteY29" fmla="*/ 598517 h 2643448"/>
                <a:gd name="connsiteX30" fmla="*/ 2458538 w 3258966"/>
                <a:gd name="connsiteY30" fmla="*/ 490451 h 2643448"/>
                <a:gd name="connsiteX31" fmla="*/ 2017964 w 3258966"/>
                <a:gd name="connsiteY31" fmla="*/ 349135 h 2643448"/>
                <a:gd name="connsiteX32" fmla="*/ 1785207 w 3258966"/>
                <a:gd name="connsiteY32" fmla="*/ 257695 h 2643448"/>
                <a:gd name="connsiteX33" fmla="*/ 1535825 w 3258966"/>
                <a:gd name="connsiteY33" fmla="*/ 157942 h 2643448"/>
                <a:gd name="connsiteX34" fmla="*/ 1361258 w 3258966"/>
                <a:gd name="connsiteY34" fmla="*/ 74815 h 2643448"/>
                <a:gd name="connsiteX35" fmla="*/ 1244880 w 3258966"/>
                <a:gd name="connsiteY35" fmla="*/ 0 h 2643448"/>
                <a:gd name="connsiteX36" fmla="*/ 1244880 w 3258966"/>
                <a:gd name="connsiteY36" fmla="*/ 0 h 2643448"/>
                <a:gd name="connsiteX0" fmla="*/ 789968 w 3252941"/>
                <a:gd name="connsiteY0" fmla="*/ 2643448 h 2643448"/>
                <a:gd name="connsiteX1" fmla="*/ 781655 w 3252941"/>
                <a:gd name="connsiteY1" fmla="*/ 2560320 h 2643448"/>
                <a:gd name="connsiteX2" fmla="*/ 390957 w 3252941"/>
                <a:gd name="connsiteY2" fmla="*/ 2626821 h 2643448"/>
                <a:gd name="connsiteX3" fmla="*/ 357705 w 3252941"/>
                <a:gd name="connsiteY3" fmla="*/ 2535382 h 2643448"/>
                <a:gd name="connsiteX4" fmla="*/ 257952 w 3252941"/>
                <a:gd name="connsiteY4" fmla="*/ 2460568 h 2643448"/>
                <a:gd name="connsiteX5" fmla="*/ 183138 w 3252941"/>
                <a:gd name="connsiteY5" fmla="*/ 2377440 h 2643448"/>
                <a:gd name="connsiteX6" fmla="*/ 83385 w 3252941"/>
                <a:gd name="connsiteY6" fmla="*/ 2252749 h 2643448"/>
                <a:gd name="connsiteX7" fmla="*/ 258 w 3252941"/>
                <a:gd name="connsiteY7" fmla="*/ 2119746 h 2643448"/>
                <a:gd name="connsiteX8" fmla="*/ 66761 w 3252941"/>
                <a:gd name="connsiteY8" fmla="*/ 1911927 h 2643448"/>
                <a:gd name="connsiteX9" fmla="*/ 299516 w 3252941"/>
                <a:gd name="connsiteY9" fmla="*/ 1886990 h 2643448"/>
                <a:gd name="connsiteX10" fmla="*/ 440833 w 3252941"/>
                <a:gd name="connsiteY10" fmla="*/ 1862051 h 2643448"/>
                <a:gd name="connsiteX11" fmla="*/ 565524 w 3252941"/>
                <a:gd name="connsiteY11" fmla="*/ 1845426 h 2643448"/>
                <a:gd name="connsiteX12" fmla="*/ 765029 w 3252941"/>
                <a:gd name="connsiteY12" fmla="*/ 1803862 h 2643448"/>
                <a:gd name="connsiteX13" fmla="*/ 972848 w 3252941"/>
                <a:gd name="connsiteY13" fmla="*/ 1770611 h 2643448"/>
                <a:gd name="connsiteX14" fmla="*/ 1197291 w 3252941"/>
                <a:gd name="connsiteY14" fmla="*/ 1762299 h 2643448"/>
                <a:gd name="connsiteX15" fmla="*/ 1380171 w 3252941"/>
                <a:gd name="connsiteY15" fmla="*/ 1745673 h 2643448"/>
                <a:gd name="connsiteX16" fmla="*/ 1488237 w 3252941"/>
                <a:gd name="connsiteY16" fmla="*/ 1720735 h 2643448"/>
                <a:gd name="connsiteX17" fmla="*/ 1596302 w 3252941"/>
                <a:gd name="connsiteY17" fmla="*/ 1596044 h 2643448"/>
                <a:gd name="connsiteX18" fmla="*/ 1712680 w 3252941"/>
                <a:gd name="connsiteY18" fmla="*/ 1521229 h 2643448"/>
                <a:gd name="connsiteX19" fmla="*/ 1862309 w 3252941"/>
                <a:gd name="connsiteY19" fmla="*/ 1454728 h 2643448"/>
                <a:gd name="connsiteX20" fmla="*/ 1978688 w 3252941"/>
                <a:gd name="connsiteY20" fmla="*/ 1421477 h 2643448"/>
                <a:gd name="connsiteX21" fmla="*/ 2178193 w 3252941"/>
                <a:gd name="connsiteY21" fmla="*/ 1346662 h 2643448"/>
                <a:gd name="connsiteX22" fmla="*/ 2568891 w 3252941"/>
                <a:gd name="connsiteY22" fmla="*/ 1255222 h 2643448"/>
                <a:gd name="connsiteX23" fmla="*/ 2760084 w 3252941"/>
                <a:gd name="connsiteY23" fmla="*/ 1197033 h 2643448"/>
                <a:gd name="connsiteX24" fmla="*/ 3026091 w 3252941"/>
                <a:gd name="connsiteY24" fmla="*/ 1122219 h 2643448"/>
                <a:gd name="connsiteX25" fmla="*/ 3217284 w 3252941"/>
                <a:gd name="connsiteY25" fmla="*/ 1022466 h 2643448"/>
                <a:gd name="connsiteX26" fmla="*/ 3250535 w 3252941"/>
                <a:gd name="connsiteY26" fmla="*/ 897775 h 2643448"/>
                <a:gd name="connsiteX27" fmla="*/ 3184033 w 3252941"/>
                <a:gd name="connsiteY27" fmla="*/ 806335 h 2643448"/>
                <a:gd name="connsiteX28" fmla="*/ 2976215 w 3252941"/>
                <a:gd name="connsiteY28" fmla="*/ 681644 h 2643448"/>
                <a:gd name="connsiteX29" fmla="*/ 2760084 w 3252941"/>
                <a:gd name="connsiteY29" fmla="*/ 598517 h 2643448"/>
                <a:gd name="connsiteX30" fmla="*/ 2452513 w 3252941"/>
                <a:gd name="connsiteY30" fmla="*/ 490451 h 2643448"/>
                <a:gd name="connsiteX31" fmla="*/ 2011939 w 3252941"/>
                <a:gd name="connsiteY31" fmla="*/ 349135 h 2643448"/>
                <a:gd name="connsiteX32" fmla="*/ 1779182 w 3252941"/>
                <a:gd name="connsiteY32" fmla="*/ 257695 h 2643448"/>
                <a:gd name="connsiteX33" fmla="*/ 1529800 w 3252941"/>
                <a:gd name="connsiteY33" fmla="*/ 157942 h 2643448"/>
                <a:gd name="connsiteX34" fmla="*/ 1355233 w 3252941"/>
                <a:gd name="connsiteY34" fmla="*/ 74815 h 2643448"/>
                <a:gd name="connsiteX35" fmla="*/ 1238855 w 3252941"/>
                <a:gd name="connsiteY35" fmla="*/ 0 h 2643448"/>
                <a:gd name="connsiteX36" fmla="*/ 1238855 w 3252941"/>
                <a:gd name="connsiteY36" fmla="*/ 0 h 2643448"/>
                <a:gd name="connsiteX0" fmla="*/ 789968 w 3252941"/>
                <a:gd name="connsiteY0" fmla="*/ 2643448 h 2643448"/>
                <a:gd name="connsiteX1" fmla="*/ 781655 w 3252941"/>
                <a:gd name="connsiteY1" fmla="*/ 2560320 h 2643448"/>
                <a:gd name="connsiteX2" fmla="*/ 390957 w 3252941"/>
                <a:gd name="connsiteY2" fmla="*/ 2626821 h 2643448"/>
                <a:gd name="connsiteX3" fmla="*/ 357705 w 3252941"/>
                <a:gd name="connsiteY3" fmla="*/ 2535382 h 2643448"/>
                <a:gd name="connsiteX4" fmla="*/ 257952 w 3252941"/>
                <a:gd name="connsiteY4" fmla="*/ 2460568 h 2643448"/>
                <a:gd name="connsiteX5" fmla="*/ 183138 w 3252941"/>
                <a:gd name="connsiteY5" fmla="*/ 2377440 h 2643448"/>
                <a:gd name="connsiteX6" fmla="*/ 83385 w 3252941"/>
                <a:gd name="connsiteY6" fmla="*/ 2252749 h 2643448"/>
                <a:gd name="connsiteX7" fmla="*/ 258 w 3252941"/>
                <a:gd name="connsiteY7" fmla="*/ 2119746 h 2643448"/>
                <a:gd name="connsiteX8" fmla="*/ 66761 w 3252941"/>
                <a:gd name="connsiteY8" fmla="*/ 1911927 h 2643448"/>
                <a:gd name="connsiteX9" fmla="*/ 299516 w 3252941"/>
                <a:gd name="connsiteY9" fmla="*/ 1845426 h 2643448"/>
                <a:gd name="connsiteX10" fmla="*/ 440833 w 3252941"/>
                <a:gd name="connsiteY10" fmla="*/ 1862051 h 2643448"/>
                <a:gd name="connsiteX11" fmla="*/ 565524 w 3252941"/>
                <a:gd name="connsiteY11" fmla="*/ 1845426 h 2643448"/>
                <a:gd name="connsiteX12" fmla="*/ 765029 w 3252941"/>
                <a:gd name="connsiteY12" fmla="*/ 1803862 h 2643448"/>
                <a:gd name="connsiteX13" fmla="*/ 972848 w 3252941"/>
                <a:gd name="connsiteY13" fmla="*/ 1770611 h 2643448"/>
                <a:gd name="connsiteX14" fmla="*/ 1197291 w 3252941"/>
                <a:gd name="connsiteY14" fmla="*/ 1762299 h 2643448"/>
                <a:gd name="connsiteX15" fmla="*/ 1380171 w 3252941"/>
                <a:gd name="connsiteY15" fmla="*/ 1745673 h 2643448"/>
                <a:gd name="connsiteX16" fmla="*/ 1488237 w 3252941"/>
                <a:gd name="connsiteY16" fmla="*/ 1720735 h 2643448"/>
                <a:gd name="connsiteX17" fmla="*/ 1596302 w 3252941"/>
                <a:gd name="connsiteY17" fmla="*/ 1596044 h 2643448"/>
                <a:gd name="connsiteX18" fmla="*/ 1712680 w 3252941"/>
                <a:gd name="connsiteY18" fmla="*/ 1521229 h 2643448"/>
                <a:gd name="connsiteX19" fmla="*/ 1862309 w 3252941"/>
                <a:gd name="connsiteY19" fmla="*/ 1454728 h 2643448"/>
                <a:gd name="connsiteX20" fmla="*/ 1978688 w 3252941"/>
                <a:gd name="connsiteY20" fmla="*/ 1421477 h 2643448"/>
                <a:gd name="connsiteX21" fmla="*/ 2178193 w 3252941"/>
                <a:gd name="connsiteY21" fmla="*/ 1346662 h 2643448"/>
                <a:gd name="connsiteX22" fmla="*/ 2568891 w 3252941"/>
                <a:gd name="connsiteY22" fmla="*/ 1255222 h 2643448"/>
                <a:gd name="connsiteX23" fmla="*/ 2760084 w 3252941"/>
                <a:gd name="connsiteY23" fmla="*/ 1197033 h 2643448"/>
                <a:gd name="connsiteX24" fmla="*/ 3026091 w 3252941"/>
                <a:gd name="connsiteY24" fmla="*/ 1122219 h 2643448"/>
                <a:gd name="connsiteX25" fmla="*/ 3217284 w 3252941"/>
                <a:gd name="connsiteY25" fmla="*/ 1022466 h 2643448"/>
                <a:gd name="connsiteX26" fmla="*/ 3250535 w 3252941"/>
                <a:gd name="connsiteY26" fmla="*/ 897775 h 2643448"/>
                <a:gd name="connsiteX27" fmla="*/ 3184033 w 3252941"/>
                <a:gd name="connsiteY27" fmla="*/ 806335 h 2643448"/>
                <a:gd name="connsiteX28" fmla="*/ 2976215 w 3252941"/>
                <a:gd name="connsiteY28" fmla="*/ 681644 h 2643448"/>
                <a:gd name="connsiteX29" fmla="*/ 2760084 w 3252941"/>
                <a:gd name="connsiteY29" fmla="*/ 598517 h 2643448"/>
                <a:gd name="connsiteX30" fmla="*/ 2452513 w 3252941"/>
                <a:gd name="connsiteY30" fmla="*/ 490451 h 2643448"/>
                <a:gd name="connsiteX31" fmla="*/ 2011939 w 3252941"/>
                <a:gd name="connsiteY31" fmla="*/ 349135 h 2643448"/>
                <a:gd name="connsiteX32" fmla="*/ 1779182 w 3252941"/>
                <a:gd name="connsiteY32" fmla="*/ 257695 h 2643448"/>
                <a:gd name="connsiteX33" fmla="*/ 1529800 w 3252941"/>
                <a:gd name="connsiteY33" fmla="*/ 157942 h 2643448"/>
                <a:gd name="connsiteX34" fmla="*/ 1355233 w 3252941"/>
                <a:gd name="connsiteY34" fmla="*/ 74815 h 2643448"/>
                <a:gd name="connsiteX35" fmla="*/ 1238855 w 3252941"/>
                <a:gd name="connsiteY35" fmla="*/ 0 h 2643448"/>
                <a:gd name="connsiteX36" fmla="*/ 1238855 w 3252941"/>
                <a:gd name="connsiteY36" fmla="*/ 0 h 2643448"/>
                <a:gd name="connsiteX0" fmla="*/ 789968 w 3252941"/>
                <a:gd name="connsiteY0" fmla="*/ 2643448 h 2643448"/>
                <a:gd name="connsiteX1" fmla="*/ 781655 w 3252941"/>
                <a:gd name="connsiteY1" fmla="*/ 2560320 h 2643448"/>
                <a:gd name="connsiteX2" fmla="*/ 390957 w 3252941"/>
                <a:gd name="connsiteY2" fmla="*/ 2626821 h 2643448"/>
                <a:gd name="connsiteX3" fmla="*/ 357705 w 3252941"/>
                <a:gd name="connsiteY3" fmla="*/ 2535382 h 2643448"/>
                <a:gd name="connsiteX4" fmla="*/ 257952 w 3252941"/>
                <a:gd name="connsiteY4" fmla="*/ 2460568 h 2643448"/>
                <a:gd name="connsiteX5" fmla="*/ 183138 w 3252941"/>
                <a:gd name="connsiteY5" fmla="*/ 2377440 h 2643448"/>
                <a:gd name="connsiteX6" fmla="*/ 83385 w 3252941"/>
                <a:gd name="connsiteY6" fmla="*/ 2252749 h 2643448"/>
                <a:gd name="connsiteX7" fmla="*/ 258 w 3252941"/>
                <a:gd name="connsiteY7" fmla="*/ 2119746 h 2643448"/>
                <a:gd name="connsiteX8" fmla="*/ 66761 w 3252941"/>
                <a:gd name="connsiteY8" fmla="*/ 1911927 h 2643448"/>
                <a:gd name="connsiteX9" fmla="*/ 299516 w 3252941"/>
                <a:gd name="connsiteY9" fmla="*/ 1845426 h 2643448"/>
                <a:gd name="connsiteX10" fmla="*/ 440833 w 3252941"/>
                <a:gd name="connsiteY10" fmla="*/ 1820487 h 2643448"/>
                <a:gd name="connsiteX11" fmla="*/ 565524 w 3252941"/>
                <a:gd name="connsiteY11" fmla="*/ 1845426 h 2643448"/>
                <a:gd name="connsiteX12" fmla="*/ 765029 w 3252941"/>
                <a:gd name="connsiteY12" fmla="*/ 1803862 h 2643448"/>
                <a:gd name="connsiteX13" fmla="*/ 972848 w 3252941"/>
                <a:gd name="connsiteY13" fmla="*/ 1770611 h 2643448"/>
                <a:gd name="connsiteX14" fmla="*/ 1197291 w 3252941"/>
                <a:gd name="connsiteY14" fmla="*/ 1762299 h 2643448"/>
                <a:gd name="connsiteX15" fmla="*/ 1380171 w 3252941"/>
                <a:gd name="connsiteY15" fmla="*/ 1745673 h 2643448"/>
                <a:gd name="connsiteX16" fmla="*/ 1488237 w 3252941"/>
                <a:gd name="connsiteY16" fmla="*/ 1720735 h 2643448"/>
                <a:gd name="connsiteX17" fmla="*/ 1596302 w 3252941"/>
                <a:gd name="connsiteY17" fmla="*/ 1596044 h 2643448"/>
                <a:gd name="connsiteX18" fmla="*/ 1712680 w 3252941"/>
                <a:gd name="connsiteY18" fmla="*/ 1521229 h 2643448"/>
                <a:gd name="connsiteX19" fmla="*/ 1862309 w 3252941"/>
                <a:gd name="connsiteY19" fmla="*/ 1454728 h 2643448"/>
                <a:gd name="connsiteX20" fmla="*/ 1978688 w 3252941"/>
                <a:gd name="connsiteY20" fmla="*/ 1421477 h 2643448"/>
                <a:gd name="connsiteX21" fmla="*/ 2178193 w 3252941"/>
                <a:gd name="connsiteY21" fmla="*/ 1346662 h 2643448"/>
                <a:gd name="connsiteX22" fmla="*/ 2568891 w 3252941"/>
                <a:gd name="connsiteY22" fmla="*/ 1255222 h 2643448"/>
                <a:gd name="connsiteX23" fmla="*/ 2760084 w 3252941"/>
                <a:gd name="connsiteY23" fmla="*/ 1197033 h 2643448"/>
                <a:gd name="connsiteX24" fmla="*/ 3026091 w 3252941"/>
                <a:gd name="connsiteY24" fmla="*/ 1122219 h 2643448"/>
                <a:gd name="connsiteX25" fmla="*/ 3217284 w 3252941"/>
                <a:gd name="connsiteY25" fmla="*/ 1022466 h 2643448"/>
                <a:gd name="connsiteX26" fmla="*/ 3250535 w 3252941"/>
                <a:gd name="connsiteY26" fmla="*/ 897775 h 2643448"/>
                <a:gd name="connsiteX27" fmla="*/ 3184033 w 3252941"/>
                <a:gd name="connsiteY27" fmla="*/ 806335 h 2643448"/>
                <a:gd name="connsiteX28" fmla="*/ 2976215 w 3252941"/>
                <a:gd name="connsiteY28" fmla="*/ 681644 h 2643448"/>
                <a:gd name="connsiteX29" fmla="*/ 2760084 w 3252941"/>
                <a:gd name="connsiteY29" fmla="*/ 598517 h 2643448"/>
                <a:gd name="connsiteX30" fmla="*/ 2452513 w 3252941"/>
                <a:gd name="connsiteY30" fmla="*/ 490451 h 2643448"/>
                <a:gd name="connsiteX31" fmla="*/ 2011939 w 3252941"/>
                <a:gd name="connsiteY31" fmla="*/ 349135 h 2643448"/>
                <a:gd name="connsiteX32" fmla="*/ 1779182 w 3252941"/>
                <a:gd name="connsiteY32" fmla="*/ 257695 h 2643448"/>
                <a:gd name="connsiteX33" fmla="*/ 1529800 w 3252941"/>
                <a:gd name="connsiteY33" fmla="*/ 157942 h 2643448"/>
                <a:gd name="connsiteX34" fmla="*/ 1355233 w 3252941"/>
                <a:gd name="connsiteY34" fmla="*/ 74815 h 2643448"/>
                <a:gd name="connsiteX35" fmla="*/ 1238855 w 3252941"/>
                <a:gd name="connsiteY35" fmla="*/ 0 h 2643448"/>
                <a:gd name="connsiteX36" fmla="*/ 1238855 w 3252941"/>
                <a:gd name="connsiteY36" fmla="*/ 0 h 2643448"/>
                <a:gd name="connsiteX0" fmla="*/ 789968 w 3252941"/>
                <a:gd name="connsiteY0" fmla="*/ 2643448 h 2643448"/>
                <a:gd name="connsiteX1" fmla="*/ 781655 w 3252941"/>
                <a:gd name="connsiteY1" fmla="*/ 2560320 h 2643448"/>
                <a:gd name="connsiteX2" fmla="*/ 390957 w 3252941"/>
                <a:gd name="connsiteY2" fmla="*/ 2626821 h 2643448"/>
                <a:gd name="connsiteX3" fmla="*/ 357705 w 3252941"/>
                <a:gd name="connsiteY3" fmla="*/ 2535382 h 2643448"/>
                <a:gd name="connsiteX4" fmla="*/ 257952 w 3252941"/>
                <a:gd name="connsiteY4" fmla="*/ 2460568 h 2643448"/>
                <a:gd name="connsiteX5" fmla="*/ 183138 w 3252941"/>
                <a:gd name="connsiteY5" fmla="*/ 2377440 h 2643448"/>
                <a:gd name="connsiteX6" fmla="*/ 83385 w 3252941"/>
                <a:gd name="connsiteY6" fmla="*/ 2252749 h 2643448"/>
                <a:gd name="connsiteX7" fmla="*/ 258 w 3252941"/>
                <a:gd name="connsiteY7" fmla="*/ 2119746 h 2643448"/>
                <a:gd name="connsiteX8" fmla="*/ 66761 w 3252941"/>
                <a:gd name="connsiteY8" fmla="*/ 1911927 h 2643448"/>
                <a:gd name="connsiteX9" fmla="*/ 299516 w 3252941"/>
                <a:gd name="connsiteY9" fmla="*/ 1845426 h 2643448"/>
                <a:gd name="connsiteX10" fmla="*/ 440833 w 3252941"/>
                <a:gd name="connsiteY10" fmla="*/ 1820487 h 2643448"/>
                <a:gd name="connsiteX11" fmla="*/ 565524 w 3252941"/>
                <a:gd name="connsiteY11" fmla="*/ 1803862 h 2643448"/>
                <a:gd name="connsiteX12" fmla="*/ 765029 w 3252941"/>
                <a:gd name="connsiteY12" fmla="*/ 1803862 h 2643448"/>
                <a:gd name="connsiteX13" fmla="*/ 972848 w 3252941"/>
                <a:gd name="connsiteY13" fmla="*/ 1770611 h 2643448"/>
                <a:gd name="connsiteX14" fmla="*/ 1197291 w 3252941"/>
                <a:gd name="connsiteY14" fmla="*/ 1762299 h 2643448"/>
                <a:gd name="connsiteX15" fmla="*/ 1380171 w 3252941"/>
                <a:gd name="connsiteY15" fmla="*/ 1745673 h 2643448"/>
                <a:gd name="connsiteX16" fmla="*/ 1488237 w 3252941"/>
                <a:gd name="connsiteY16" fmla="*/ 1720735 h 2643448"/>
                <a:gd name="connsiteX17" fmla="*/ 1596302 w 3252941"/>
                <a:gd name="connsiteY17" fmla="*/ 1596044 h 2643448"/>
                <a:gd name="connsiteX18" fmla="*/ 1712680 w 3252941"/>
                <a:gd name="connsiteY18" fmla="*/ 1521229 h 2643448"/>
                <a:gd name="connsiteX19" fmla="*/ 1862309 w 3252941"/>
                <a:gd name="connsiteY19" fmla="*/ 1454728 h 2643448"/>
                <a:gd name="connsiteX20" fmla="*/ 1978688 w 3252941"/>
                <a:gd name="connsiteY20" fmla="*/ 1421477 h 2643448"/>
                <a:gd name="connsiteX21" fmla="*/ 2178193 w 3252941"/>
                <a:gd name="connsiteY21" fmla="*/ 1346662 h 2643448"/>
                <a:gd name="connsiteX22" fmla="*/ 2568891 w 3252941"/>
                <a:gd name="connsiteY22" fmla="*/ 1255222 h 2643448"/>
                <a:gd name="connsiteX23" fmla="*/ 2760084 w 3252941"/>
                <a:gd name="connsiteY23" fmla="*/ 1197033 h 2643448"/>
                <a:gd name="connsiteX24" fmla="*/ 3026091 w 3252941"/>
                <a:gd name="connsiteY24" fmla="*/ 1122219 h 2643448"/>
                <a:gd name="connsiteX25" fmla="*/ 3217284 w 3252941"/>
                <a:gd name="connsiteY25" fmla="*/ 1022466 h 2643448"/>
                <a:gd name="connsiteX26" fmla="*/ 3250535 w 3252941"/>
                <a:gd name="connsiteY26" fmla="*/ 897775 h 2643448"/>
                <a:gd name="connsiteX27" fmla="*/ 3184033 w 3252941"/>
                <a:gd name="connsiteY27" fmla="*/ 806335 h 2643448"/>
                <a:gd name="connsiteX28" fmla="*/ 2976215 w 3252941"/>
                <a:gd name="connsiteY28" fmla="*/ 681644 h 2643448"/>
                <a:gd name="connsiteX29" fmla="*/ 2760084 w 3252941"/>
                <a:gd name="connsiteY29" fmla="*/ 598517 h 2643448"/>
                <a:gd name="connsiteX30" fmla="*/ 2452513 w 3252941"/>
                <a:gd name="connsiteY30" fmla="*/ 490451 h 2643448"/>
                <a:gd name="connsiteX31" fmla="*/ 2011939 w 3252941"/>
                <a:gd name="connsiteY31" fmla="*/ 349135 h 2643448"/>
                <a:gd name="connsiteX32" fmla="*/ 1779182 w 3252941"/>
                <a:gd name="connsiteY32" fmla="*/ 257695 h 2643448"/>
                <a:gd name="connsiteX33" fmla="*/ 1529800 w 3252941"/>
                <a:gd name="connsiteY33" fmla="*/ 157942 h 2643448"/>
                <a:gd name="connsiteX34" fmla="*/ 1355233 w 3252941"/>
                <a:gd name="connsiteY34" fmla="*/ 74815 h 2643448"/>
                <a:gd name="connsiteX35" fmla="*/ 1238855 w 3252941"/>
                <a:gd name="connsiteY35" fmla="*/ 0 h 2643448"/>
                <a:gd name="connsiteX36" fmla="*/ 1238855 w 3252941"/>
                <a:gd name="connsiteY36" fmla="*/ 0 h 2643448"/>
                <a:gd name="connsiteX0" fmla="*/ 765913 w 3228886"/>
                <a:gd name="connsiteY0" fmla="*/ 2643448 h 2643448"/>
                <a:gd name="connsiteX1" fmla="*/ 757600 w 3228886"/>
                <a:gd name="connsiteY1" fmla="*/ 2560320 h 2643448"/>
                <a:gd name="connsiteX2" fmla="*/ 366902 w 3228886"/>
                <a:gd name="connsiteY2" fmla="*/ 2626821 h 2643448"/>
                <a:gd name="connsiteX3" fmla="*/ 333650 w 3228886"/>
                <a:gd name="connsiteY3" fmla="*/ 2535382 h 2643448"/>
                <a:gd name="connsiteX4" fmla="*/ 233897 w 3228886"/>
                <a:gd name="connsiteY4" fmla="*/ 2460568 h 2643448"/>
                <a:gd name="connsiteX5" fmla="*/ 159083 w 3228886"/>
                <a:gd name="connsiteY5" fmla="*/ 2377440 h 2643448"/>
                <a:gd name="connsiteX6" fmla="*/ 59330 w 3228886"/>
                <a:gd name="connsiteY6" fmla="*/ 2252749 h 2643448"/>
                <a:gd name="connsiteX7" fmla="*/ 1141 w 3228886"/>
                <a:gd name="connsiteY7" fmla="*/ 2028306 h 2643448"/>
                <a:gd name="connsiteX8" fmla="*/ 42706 w 3228886"/>
                <a:gd name="connsiteY8" fmla="*/ 1911927 h 2643448"/>
                <a:gd name="connsiteX9" fmla="*/ 275461 w 3228886"/>
                <a:gd name="connsiteY9" fmla="*/ 1845426 h 2643448"/>
                <a:gd name="connsiteX10" fmla="*/ 416778 w 3228886"/>
                <a:gd name="connsiteY10" fmla="*/ 1820487 h 2643448"/>
                <a:gd name="connsiteX11" fmla="*/ 541469 w 3228886"/>
                <a:gd name="connsiteY11" fmla="*/ 1803862 h 2643448"/>
                <a:gd name="connsiteX12" fmla="*/ 740974 w 3228886"/>
                <a:gd name="connsiteY12" fmla="*/ 1803862 h 2643448"/>
                <a:gd name="connsiteX13" fmla="*/ 948793 w 3228886"/>
                <a:gd name="connsiteY13" fmla="*/ 1770611 h 2643448"/>
                <a:gd name="connsiteX14" fmla="*/ 1173236 w 3228886"/>
                <a:gd name="connsiteY14" fmla="*/ 1762299 h 2643448"/>
                <a:gd name="connsiteX15" fmla="*/ 1356116 w 3228886"/>
                <a:gd name="connsiteY15" fmla="*/ 1745673 h 2643448"/>
                <a:gd name="connsiteX16" fmla="*/ 1464182 w 3228886"/>
                <a:gd name="connsiteY16" fmla="*/ 1720735 h 2643448"/>
                <a:gd name="connsiteX17" fmla="*/ 1572247 w 3228886"/>
                <a:gd name="connsiteY17" fmla="*/ 1596044 h 2643448"/>
                <a:gd name="connsiteX18" fmla="*/ 1688625 w 3228886"/>
                <a:gd name="connsiteY18" fmla="*/ 1521229 h 2643448"/>
                <a:gd name="connsiteX19" fmla="*/ 1838254 w 3228886"/>
                <a:gd name="connsiteY19" fmla="*/ 1454728 h 2643448"/>
                <a:gd name="connsiteX20" fmla="*/ 1954633 w 3228886"/>
                <a:gd name="connsiteY20" fmla="*/ 1421477 h 2643448"/>
                <a:gd name="connsiteX21" fmla="*/ 2154138 w 3228886"/>
                <a:gd name="connsiteY21" fmla="*/ 1346662 h 2643448"/>
                <a:gd name="connsiteX22" fmla="*/ 2544836 w 3228886"/>
                <a:gd name="connsiteY22" fmla="*/ 1255222 h 2643448"/>
                <a:gd name="connsiteX23" fmla="*/ 2736029 w 3228886"/>
                <a:gd name="connsiteY23" fmla="*/ 1197033 h 2643448"/>
                <a:gd name="connsiteX24" fmla="*/ 3002036 w 3228886"/>
                <a:gd name="connsiteY24" fmla="*/ 1122219 h 2643448"/>
                <a:gd name="connsiteX25" fmla="*/ 3193229 w 3228886"/>
                <a:gd name="connsiteY25" fmla="*/ 1022466 h 2643448"/>
                <a:gd name="connsiteX26" fmla="*/ 3226480 w 3228886"/>
                <a:gd name="connsiteY26" fmla="*/ 897775 h 2643448"/>
                <a:gd name="connsiteX27" fmla="*/ 3159978 w 3228886"/>
                <a:gd name="connsiteY27" fmla="*/ 806335 h 2643448"/>
                <a:gd name="connsiteX28" fmla="*/ 2952160 w 3228886"/>
                <a:gd name="connsiteY28" fmla="*/ 681644 h 2643448"/>
                <a:gd name="connsiteX29" fmla="*/ 2736029 w 3228886"/>
                <a:gd name="connsiteY29" fmla="*/ 598517 h 2643448"/>
                <a:gd name="connsiteX30" fmla="*/ 2428458 w 3228886"/>
                <a:gd name="connsiteY30" fmla="*/ 490451 h 2643448"/>
                <a:gd name="connsiteX31" fmla="*/ 1987884 w 3228886"/>
                <a:gd name="connsiteY31" fmla="*/ 349135 h 2643448"/>
                <a:gd name="connsiteX32" fmla="*/ 1755127 w 3228886"/>
                <a:gd name="connsiteY32" fmla="*/ 257695 h 2643448"/>
                <a:gd name="connsiteX33" fmla="*/ 1505745 w 3228886"/>
                <a:gd name="connsiteY33" fmla="*/ 157942 h 2643448"/>
                <a:gd name="connsiteX34" fmla="*/ 1331178 w 3228886"/>
                <a:gd name="connsiteY34" fmla="*/ 74815 h 2643448"/>
                <a:gd name="connsiteX35" fmla="*/ 1214800 w 3228886"/>
                <a:gd name="connsiteY35" fmla="*/ 0 h 2643448"/>
                <a:gd name="connsiteX36" fmla="*/ 1214800 w 3228886"/>
                <a:gd name="connsiteY36" fmla="*/ 0 h 2643448"/>
                <a:gd name="connsiteX0" fmla="*/ 765777 w 3228750"/>
                <a:gd name="connsiteY0" fmla="*/ 2643448 h 2643448"/>
                <a:gd name="connsiteX1" fmla="*/ 757464 w 3228750"/>
                <a:gd name="connsiteY1" fmla="*/ 2560320 h 2643448"/>
                <a:gd name="connsiteX2" fmla="*/ 366766 w 3228750"/>
                <a:gd name="connsiteY2" fmla="*/ 2626821 h 2643448"/>
                <a:gd name="connsiteX3" fmla="*/ 333514 w 3228750"/>
                <a:gd name="connsiteY3" fmla="*/ 2535382 h 2643448"/>
                <a:gd name="connsiteX4" fmla="*/ 233761 w 3228750"/>
                <a:gd name="connsiteY4" fmla="*/ 2460568 h 2643448"/>
                <a:gd name="connsiteX5" fmla="*/ 158947 w 3228750"/>
                <a:gd name="connsiteY5" fmla="*/ 2377440 h 2643448"/>
                <a:gd name="connsiteX6" fmla="*/ 25944 w 3228750"/>
                <a:gd name="connsiteY6" fmla="*/ 2202872 h 2643448"/>
                <a:gd name="connsiteX7" fmla="*/ 1005 w 3228750"/>
                <a:gd name="connsiteY7" fmla="*/ 2028306 h 2643448"/>
                <a:gd name="connsiteX8" fmla="*/ 42570 w 3228750"/>
                <a:gd name="connsiteY8" fmla="*/ 1911927 h 2643448"/>
                <a:gd name="connsiteX9" fmla="*/ 275325 w 3228750"/>
                <a:gd name="connsiteY9" fmla="*/ 1845426 h 2643448"/>
                <a:gd name="connsiteX10" fmla="*/ 416642 w 3228750"/>
                <a:gd name="connsiteY10" fmla="*/ 1820487 h 2643448"/>
                <a:gd name="connsiteX11" fmla="*/ 541333 w 3228750"/>
                <a:gd name="connsiteY11" fmla="*/ 1803862 h 2643448"/>
                <a:gd name="connsiteX12" fmla="*/ 740838 w 3228750"/>
                <a:gd name="connsiteY12" fmla="*/ 1803862 h 2643448"/>
                <a:gd name="connsiteX13" fmla="*/ 948657 w 3228750"/>
                <a:gd name="connsiteY13" fmla="*/ 1770611 h 2643448"/>
                <a:gd name="connsiteX14" fmla="*/ 1173100 w 3228750"/>
                <a:gd name="connsiteY14" fmla="*/ 1762299 h 2643448"/>
                <a:gd name="connsiteX15" fmla="*/ 1355980 w 3228750"/>
                <a:gd name="connsiteY15" fmla="*/ 1745673 h 2643448"/>
                <a:gd name="connsiteX16" fmla="*/ 1464046 w 3228750"/>
                <a:gd name="connsiteY16" fmla="*/ 1720735 h 2643448"/>
                <a:gd name="connsiteX17" fmla="*/ 1572111 w 3228750"/>
                <a:gd name="connsiteY17" fmla="*/ 1596044 h 2643448"/>
                <a:gd name="connsiteX18" fmla="*/ 1688489 w 3228750"/>
                <a:gd name="connsiteY18" fmla="*/ 1521229 h 2643448"/>
                <a:gd name="connsiteX19" fmla="*/ 1838118 w 3228750"/>
                <a:gd name="connsiteY19" fmla="*/ 1454728 h 2643448"/>
                <a:gd name="connsiteX20" fmla="*/ 1954497 w 3228750"/>
                <a:gd name="connsiteY20" fmla="*/ 1421477 h 2643448"/>
                <a:gd name="connsiteX21" fmla="*/ 2154002 w 3228750"/>
                <a:gd name="connsiteY21" fmla="*/ 1346662 h 2643448"/>
                <a:gd name="connsiteX22" fmla="*/ 2544700 w 3228750"/>
                <a:gd name="connsiteY22" fmla="*/ 1255222 h 2643448"/>
                <a:gd name="connsiteX23" fmla="*/ 2735893 w 3228750"/>
                <a:gd name="connsiteY23" fmla="*/ 1197033 h 2643448"/>
                <a:gd name="connsiteX24" fmla="*/ 3001900 w 3228750"/>
                <a:gd name="connsiteY24" fmla="*/ 1122219 h 2643448"/>
                <a:gd name="connsiteX25" fmla="*/ 3193093 w 3228750"/>
                <a:gd name="connsiteY25" fmla="*/ 1022466 h 2643448"/>
                <a:gd name="connsiteX26" fmla="*/ 3226344 w 3228750"/>
                <a:gd name="connsiteY26" fmla="*/ 897775 h 2643448"/>
                <a:gd name="connsiteX27" fmla="*/ 3159842 w 3228750"/>
                <a:gd name="connsiteY27" fmla="*/ 806335 h 2643448"/>
                <a:gd name="connsiteX28" fmla="*/ 2952024 w 3228750"/>
                <a:gd name="connsiteY28" fmla="*/ 681644 h 2643448"/>
                <a:gd name="connsiteX29" fmla="*/ 2735893 w 3228750"/>
                <a:gd name="connsiteY29" fmla="*/ 598517 h 2643448"/>
                <a:gd name="connsiteX30" fmla="*/ 2428322 w 3228750"/>
                <a:gd name="connsiteY30" fmla="*/ 490451 h 2643448"/>
                <a:gd name="connsiteX31" fmla="*/ 1987748 w 3228750"/>
                <a:gd name="connsiteY31" fmla="*/ 349135 h 2643448"/>
                <a:gd name="connsiteX32" fmla="*/ 1754991 w 3228750"/>
                <a:gd name="connsiteY32" fmla="*/ 257695 h 2643448"/>
                <a:gd name="connsiteX33" fmla="*/ 1505609 w 3228750"/>
                <a:gd name="connsiteY33" fmla="*/ 157942 h 2643448"/>
                <a:gd name="connsiteX34" fmla="*/ 1331042 w 3228750"/>
                <a:gd name="connsiteY34" fmla="*/ 74815 h 2643448"/>
                <a:gd name="connsiteX35" fmla="*/ 1214664 w 3228750"/>
                <a:gd name="connsiteY35" fmla="*/ 0 h 2643448"/>
                <a:gd name="connsiteX36" fmla="*/ 1214664 w 3228750"/>
                <a:gd name="connsiteY36" fmla="*/ 0 h 2643448"/>
                <a:gd name="connsiteX0" fmla="*/ 765129 w 3228102"/>
                <a:gd name="connsiteY0" fmla="*/ 2643448 h 2643448"/>
                <a:gd name="connsiteX1" fmla="*/ 756816 w 3228102"/>
                <a:gd name="connsiteY1" fmla="*/ 2560320 h 2643448"/>
                <a:gd name="connsiteX2" fmla="*/ 366118 w 3228102"/>
                <a:gd name="connsiteY2" fmla="*/ 2626821 h 2643448"/>
                <a:gd name="connsiteX3" fmla="*/ 332866 w 3228102"/>
                <a:gd name="connsiteY3" fmla="*/ 2535382 h 2643448"/>
                <a:gd name="connsiteX4" fmla="*/ 233113 w 3228102"/>
                <a:gd name="connsiteY4" fmla="*/ 2460568 h 2643448"/>
                <a:gd name="connsiteX5" fmla="*/ 83484 w 3228102"/>
                <a:gd name="connsiteY5" fmla="*/ 2352501 h 2643448"/>
                <a:gd name="connsiteX6" fmla="*/ 25296 w 3228102"/>
                <a:gd name="connsiteY6" fmla="*/ 2202872 h 2643448"/>
                <a:gd name="connsiteX7" fmla="*/ 357 w 3228102"/>
                <a:gd name="connsiteY7" fmla="*/ 2028306 h 2643448"/>
                <a:gd name="connsiteX8" fmla="*/ 41922 w 3228102"/>
                <a:gd name="connsiteY8" fmla="*/ 1911927 h 2643448"/>
                <a:gd name="connsiteX9" fmla="*/ 274677 w 3228102"/>
                <a:gd name="connsiteY9" fmla="*/ 1845426 h 2643448"/>
                <a:gd name="connsiteX10" fmla="*/ 415994 w 3228102"/>
                <a:gd name="connsiteY10" fmla="*/ 1820487 h 2643448"/>
                <a:gd name="connsiteX11" fmla="*/ 540685 w 3228102"/>
                <a:gd name="connsiteY11" fmla="*/ 1803862 h 2643448"/>
                <a:gd name="connsiteX12" fmla="*/ 740190 w 3228102"/>
                <a:gd name="connsiteY12" fmla="*/ 1803862 h 2643448"/>
                <a:gd name="connsiteX13" fmla="*/ 948009 w 3228102"/>
                <a:gd name="connsiteY13" fmla="*/ 1770611 h 2643448"/>
                <a:gd name="connsiteX14" fmla="*/ 1172452 w 3228102"/>
                <a:gd name="connsiteY14" fmla="*/ 1762299 h 2643448"/>
                <a:gd name="connsiteX15" fmla="*/ 1355332 w 3228102"/>
                <a:gd name="connsiteY15" fmla="*/ 1745673 h 2643448"/>
                <a:gd name="connsiteX16" fmla="*/ 1463398 w 3228102"/>
                <a:gd name="connsiteY16" fmla="*/ 1720735 h 2643448"/>
                <a:gd name="connsiteX17" fmla="*/ 1571463 w 3228102"/>
                <a:gd name="connsiteY17" fmla="*/ 1596044 h 2643448"/>
                <a:gd name="connsiteX18" fmla="*/ 1687841 w 3228102"/>
                <a:gd name="connsiteY18" fmla="*/ 1521229 h 2643448"/>
                <a:gd name="connsiteX19" fmla="*/ 1837470 w 3228102"/>
                <a:gd name="connsiteY19" fmla="*/ 1454728 h 2643448"/>
                <a:gd name="connsiteX20" fmla="*/ 1953849 w 3228102"/>
                <a:gd name="connsiteY20" fmla="*/ 1421477 h 2643448"/>
                <a:gd name="connsiteX21" fmla="*/ 2153354 w 3228102"/>
                <a:gd name="connsiteY21" fmla="*/ 1346662 h 2643448"/>
                <a:gd name="connsiteX22" fmla="*/ 2544052 w 3228102"/>
                <a:gd name="connsiteY22" fmla="*/ 1255222 h 2643448"/>
                <a:gd name="connsiteX23" fmla="*/ 2735245 w 3228102"/>
                <a:gd name="connsiteY23" fmla="*/ 1197033 h 2643448"/>
                <a:gd name="connsiteX24" fmla="*/ 3001252 w 3228102"/>
                <a:gd name="connsiteY24" fmla="*/ 1122219 h 2643448"/>
                <a:gd name="connsiteX25" fmla="*/ 3192445 w 3228102"/>
                <a:gd name="connsiteY25" fmla="*/ 1022466 h 2643448"/>
                <a:gd name="connsiteX26" fmla="*/ 3225696 w 3228102"/>
                <a:gd name="connsiteY26" fmla="*/ 897775 h 2643448"/>
                <a:gd name="connsiteX27" fmla="*/ 3159194 w 3228102"/>
                <a:gd name="connsiteY27" fmla="*/ 806335 h 2643448"/>
                <a:gd name="connsiteX28" fmla="*/ 2951376 w 3228102"/>
                <a:gd name="connsiteY28" fmla="*/ 681644 h 2643448"/>
                <a:gd name="connsiteX29" fmla="*/ 2735245 w 3228102"/>
                <a:gd name="connsiteY29" fmla="*/ 598517 h 2643448"/>
                <a:gd name="connsiteX30" fmla="*/ 2427674 w 3228102"/>
                <a:gd name="connsiteY30" fmla="*/ 490451 h 2643448"/>
                <a:gd name="connsiteX31" fmla="*/ 1987100 w 3228102"/>
                <a:gd name="connsiteY31" fmla="*/ 349135 h 2643448"/>
                <a:gd name="connsiteX32" fmla="*/ 1754343 w 3228102"/>
                <a:gd name="connsiteY32" fmla="*/ 257695 h 2643448"/>
                <a:gd name="connsiteX33" fmla="*/ 1504961 w 3228102"/>
                <a:gd name="connsiteY33" fmla="*/ 157942 h 2643448"/>
                <a:gd name="connsiteX34" fmla="*/ 1330394 w 3228102"/>
                <a:gd name="connsiteY34" fmla="*/ 74815 h 2643448"/>
                <a:gd name="connsiteX35" fmla="*/ 1214016 w 3228102"/>
                <a:gd name="connsiteY35" fmla="*/ 0 h 2643448"/>
                <a:gd name="connsiteX36" fmla="*/ 1214016 w 3228102"/>
                <a:gd name="connsiteY36" fmla="*/ 0 h 2643448"/>
                <a:gd name="connsiteX0" fmla="*/ 765129 w 3228102"/>
                <a:gd name="connsiteY0" fmla="*/ 2643448 h 2643448"/>
                <a:gd name="connsiteX1" fmla="*/ 756816 w 3228102"/>
                <a:gd name="connsiteY1" fmla="*/ 2560320 h 2643448"/>
                <a:gd name="connsiteX2" fmla="*/ 366118 w 3228102"/>
                <a:gd name="connsiteY2" fmla="*/ 2626821 h 2643448"/>
                <a:gd name="connsiteX3" fmla="*/ 332866 w 3228102"/>
                <a:gd name="connsiteY3" fmla="*/ 2535382 h 2643448"/>
                <a:gd name="connsiteX4" fmla="*/ 149986 w 3228102"/>
                <a:gd name="connsiteY4" fmla="*/ 2460568 h 2643448"/>
                <a:gd name="connsiteX5" fmla="*/ 83484 w 3228102"/>
                <a:gd name="connsiteY5" fmla="*/ 2352501 h 2643448"/>
                <a:gd name="connsiteX6" fmla="*/ 25296 w 3228102"/>
                <a:gd name="connsiteY6" fmla="*/ 2202872 h 2643448"/>
                <a:gd name="connsiteX7" fmla="*/ 357 w 3228102"/>
                <a:gd name="connsiteY7" fmla="*/ 2028306 h 2643448"/>
                <a:gd name="connsiteX8" fmla="*/ 41922 w 3228102"/>
                <a:gd name="connsiteY8" fmla="*/ 1911927 h 2643448"/>
                <a:gd name="connsiteX9" fmla="*/ 274677 w 3228102"/>
                <a:gd name="connsiteY9" fmla="*/ 1845426 h 2643448"/>
                <a:gd name="connsiteX10" fmla="*/ 415994 w 3228102"/>
                <a:gd name="connsiteY10" fmla="*/ 1820487 h 2643448"/>
                <a:gd name="connsiteX11" fmla="*/ 540685 w 3228102"/>
                <a:gd name="connsiteY11" fmla="*/ 1803862 h 2643448"/>
                <a:gd name="connsiteX12" fmla="*/ 740190 w 3228102"/>
                <a:gd name="connsiteY12" fmla="*/ 1803862 h 2643448"/>
                <a:gd name="connsiteX13" fmla="*/ 948009 w 3228102"/>
                <a:gd name="connsiteY13" fmla="*/ 1770611 h 2643448"/>
                <a:gd name="connsiteX14" fmla="*/ 1172452 w 3228102"/>
                <a:gd name="connsiteY14" fmla="*/ 1762299 h 2643448"/>
                <a:gd name="connsiteX15" fmla="*/ 1355332 w 3228102"/>
                <a:gd name="connsiteY15" fmla="*/ 1745673 h 2643448"/>
                <a:gd name="connsiteX16" fmla="*/ 1463398 w 3228102"/>
                <a:gd name="connsiteY16" fmla="*/ 1720735 h 2643448"/>
                <a:gd name="connsiteX17" fmla="*/ 1571463 w 3228102"/>
                <a:gd name="connsiteY17" fmla="*/ 1596044 h 2643448"/>
                <a:gd name="connsiteX18" fmla="*/ 1687841 w 3228102"/>
                <a:gd name="connsiteY18" fmla="*/ 1521229 h 2643448"/>
                <a:gd name="connsiteX19" fmla="*/ 1837470 w 3228102"/>
                <a:gd name="connsiteY19" fmla="*/ 1454728 h 2643448"/>
                <a:gd name="connsiteX20" fmla="*/ 1953849 w 3228102"/>
                <a:gd name="connsiteY20" fmla="*/ 1421477 h 2643448"/>
                <a:gd name="connsiteX21" fmla="*/ 2153354 w 3228102"/>
                <a:gd name="connsiteY21" fmla="*/ 1346662 h 2643448"/>
                <a:gd name="connsiteX22" fmla="*/ 2544052 w 3228102"/>
                <a:gd name="connsiteY22" fmla="*/ 1255222 h 2643448"/>
                <a:gd name="connsiteX23" fmla="*/ 2735245 w 3228102"/>
                <a:gd name="connsiteY23" fmla="*/ 1197033 h 2643448"/>
                <a:gd name="connsiteX24" fmla="*/ 3001252 w 3228102"/>
                <a:gd name="connsiteY24" fmla="*/ 1122219 h 2643448"/>
                <a:gd name="connsiteX25" fmla="*/ 3192445 w 3228102"/>
                <a:gd name="connsiteY25" fmla="*/ 1022466 h 2643448"/>
                <a:gd name="connsiteX26" fmla="*/ 3225696 w 3228102"/>
                <a:gd name="connsiteY26" fmla="*/ 897775 h 2643448"/>
                <a:gd name="connsiteX27" fmla="*/ 3159194 w 3228102"/>
                <a:gd name="connsiteY27" fmla="*/ 806335 h 2643448"/>
                <a:gd name="connsiteX28" fmla="*/ 2951376 w 3228102"/>
                <a:gd name="connsiteY28" fmla="*/ 681644 h 2643448"/>
                <a:gd name="connsiteX29" fmla="*/ 2735245 w 3228102"/>
                <a:gd name="connsiteY29" fmla="*/ 598517 h 2643448"/>
                <a:gd name="connsiteX30" fmla="*/ 2427674 w 3228102"/>
                <a:gd name="connsiteY30" fmla="*/ 490451 h 2643448"/>
                <a:gd name="connsiteX31" fmla="*/ 1987100 w 3228102"/>
                <a:gd name="connsiteY31" fmla="*/ 349135 h 2643448"/>
                <a:gd name="connsiteX32" fmla="*/ 1754343 w 3228102"/>
                <a:gd name="connsiteY32" fmla="*/ 257695 h 2643448"/>
                <a:gd name="connsiteX33" fmla="*/ 1504961 w 3228102"/>
                <a:gd name="connsiteY33" fmla="*/ 157942 h 2643448"/>
                <a:gd name="connsiteX34" fmla="*/ 1330394 w 3228102"/>
                <a:gd name="connsiteY34" fmla="*/ 74815 h 2643448"/>
                <a:gd name="connsiteX35" fmla="*/ 1214016 w 3228102"/>
                <a:gd name="connsiteY35" fmla="*/ 0 h 2643448"/>
                <a:gd name="connsiteX36" fmla="*/ 1214016 w 3228102"/>
                <a:gd name="connsiteY36" fmla="*/ 0 h 2643448"/>
                <a:gd name="connsiteX0" fmla="*/ 765129 w 3228102"/>
                <a:gd name="connsiteY0" fmla="*/ 2643448 h 2643448"/>
                <a:gd name="connsiteX1" fmla="*/ 756816 w 3228102"/>
                <a:gd name="connsiteY1" fmla="*/ 2560320 h 2643448"/>
                <a:gd name="connsiteX2" fmla="*/ 366118 w 3228102"/>
                <a:gd name="connsiteY2" fmla="*/ 2626821 h 2643448"/>
                <a:gd name="connsiteX3" fmla="*/ 208175 w 3228102"/>
                <a:gd name="connsiteY3" fmla="*/ 2535382 h 2643448"/>
                <a:gd name="connsiteX4" fmla="*/ 149986 w 3228102"/>
                <a:gd name="connsiteY4" fmla="*/ 2460568 h 2643448"/>
                <a:gd name="connsiteX5" fmla="*/ 83484 w 3228102"/>
                <a:gd name="connsiteY5" fmla="*/ 2352501 h 2643448"/>
                <a:gd name="connsiteX6" fmla="*/ 25296 w 3228102"/>
                <a:gd name="connsiteY6" fmla="*/ 2202872 h 2643448"/>
                <a:gd name="connsiteX7" fmla="*/ 357 w 3228102"/>
                <a:gd name="connsiteY7" fmla="*/ 2028306 h 2643448"/>
                <a:gd name="connsiteX8" fmla="*/ 41922 w 3228102"/>
                <a:gd name="connsiteY8" fmla="*/ 1911927 h 2643448"/>
                <a:gd name="connsiteX9" fmla="*/ 274677 w 3228102"/>
                <a:gd name="connsiteY9" fmla="*/ 1845426 h 2643448"/>
                <a:gd name="connsiteX10" fmla="*/ 415994 w 3228102"/>
                <a:gd name="connsiteY10" fmla="*/ 1820487 h 2643448"/>
                <a:gd name="connsiteX11" fmla="*/ 540685 w 3228102"/>
                <a:gd name="connsiteY11" fmla="*/ 1803862 h 2643448"/>
                <a:gd name="connsiteX12" fmla="*/ 740190 w 3228102"/>
                <a:gd name="connsiteY12" fmla="*/ 1803862 h 2643448"/>
                <a:gd name="connsiteX13" fmla="*/ 948009 w 3228102"/>
                <a:gd name="connsiteY13" fmla="*/ 1770611 h 2643448"/>
                <a:gd name="connsiteX14" fmla="*/ 1172452 w 3228102"/>
                <a:gd name="connsiteY14" fmla="*/ 1762299 h 2643448"/>
                <a:gd name="connsiteX15" fmla="*/ 1355332 w 3228102"/>
                <a:gd name="connsiteY15" fmla="*/ 1745673 h 2643448"/>
                <a:gd name="connsiteX16" fmla="*/ 1463398 w 3228102"/>
                <a:gd name="connsiteY16" fmla="*/ 1720735 h 2643448"/>
                <a:gd name="connsiteX17" fmla="*/ 1571463 w 3228102"/>
                <a:gd name="connsiteY17" fmla="*/ 1596044 h 2643448"/>
                <a:gd name="connsiteX18" fmla="*/ 1687841 w 3228102"/>
                <a:gd name="connsiteY18" fmla="*/ 1521229 h 2643448"/>
                <a:gd name="connsiteX19" fmla="*/ 1837470 w 3228102"/>
                <a:gd name="connsiteY19" fmla="*/ 1454728 h 2643448"/>
                <a:gd name="connsiteX20" fmla="*/ 1953849 w 3228102"/>
                <a:gd name="connsiteY20" fmla="*/ 1421477 h 2643448"/>
                <a:gd name="connsiteX21" fmla="*/ 2153354 w 3228102"/>
                <a:gd name="connsiteY21" fmla="*/ 1346662 h 2643448"/>
                <a:gd name="connsiteX22" fmla="*/ 2544052 w 3228102"/>
                <a:gd name="connsiteY22" fmla="*/ 1255222 h 2643448"/>
                <a:gd name="connsiteX23" fmla="*/ 2735245 w 3228102"/>
                <a:gd name="connsiteY23" fmla="*/ 1197033 h 2643448"/>
                <a:gd name="connsiteX24" fmla="*/ 3001252 w 3228102"/>
                <a:gd name="connsiteY24" fmla="*/ 1122219 h 2643448"/>
                <a:gd name="connsiteX25" fmla="*/ 3192445 w 3228102"/>
                <a:gd name="connsiteY25" fmla="*/ 1022466 h 2643448"/>
                <a:gd name="connsiteX26" fmla="*/ 3225696 w 3228102"/>
                <a:gd name="connsiteY26" fmla="*/ 897775 h 2643448"/>
                <a:gd name="connsiteX27" fmla="*/ 3159194 w 3228102"/>
                <a:gd name="connsiteY27" fmla="*/ 806335 h 2643448"/>
                <a:gd name="connsiteX28" fmla="*/ 2951376 w 3228102"/>
                <a:gd name="connsiteY28" fmla="*/ 681644 h 2643448"/>
                <a:gd name="connsiteX29" fmla="*/ 2735245 w 3228102"/>
                <a:gd name="connsiteY29" fmla="*/ 598517 h 2643448"/>
                <a:gd name="connsiteX30" fmla="*/ 2427674 w 3228102"/>
                <a:gd name="connsiteY30" fmla="*/ 490451 h 2643448"/>
                <a:gd name="connsiteX31" fmla="*/ 1987100 w 3228102"/>
                <a:gd name="connsiteY31" fmla="*/ 349135 h 2643448"/>
                <a:gd name="connsiteX32" fmla="*/ 1754343 w 3228102"/>
                <a:gd name="connsiteY32" fmla="*/ 257695 h 2643448"/>
                <a:gd name="connsiteX33" fmla="*/ 1504961 w 3228102"/>
                <a:gd name="connsiteY33" fmla="*/ 157942 h 2643448"/>
                <a:gd name="connsiteX34" fmla="*/ 1330394 w 3228102"/>
                <a:gd name="connsiteY34" fmla="*/ 74815 h 2643448"/>
                <a:gd name="connsiteX35" fmla="*/ 1214016 w 3228102"/>
                <a:gd name="connsiteY35" fmla="*/ 0 h 2643448"/>
                <a:gd name="connsiteX36" fmla="*/ 1214016 w 3228102"/>
                <a:gd name="connsiteY36" fmla="*/ 0 h 2643448"/>
                <a:gd name="connsiteX0" fmla="*/ 778971 w 3241944"/>
                <a:gd name="connsiteY0" fmla="*/ 2643448 h 2643448"/>
                <a:gd name="connsiteX1" fmla="*/ 770658 w 3241944"/>
                <a:gd name="connsiteY1" fmla="*/ 2560320 h 2643448"/>
                <a:gd name="connsiteX2" fmla="*/ 379960 w 3241944"/>
                <a:gd name="connsiteY2" fmla="*/ 2626821 h 2643448"/>
                <a:gd name="connsiteX3" fmla="*/ 222017 w 3241944"/>
                <a:gd name="connsiteY3" fmla="*/ 2535382 h 2643448"/>
                <a:gd name="connsiteX4" fmla="*/ 163828 w 3241944"/>
                <a:gd name="connsiteY4" fmla="*/ 2460568 h 2643448"/>
                <a:gd name="connsiteX5" fmla="*/ 97326 w 3241944"/>
                <a:gd name="connsiteY5" fmla="*/ 2352501 h 2643448"/>
                <a:gd name="connsiteX6" fmla="*/ 5887 w 3241944"/>
                <a:gd name="connsiteY6" fmla="*/ 2136371 h 2643448"/>
                <a:gd name="connsiteX7" fmla="*/ 14199 w 3241944"/>
                <a:gd name="connsiteY7" fmla="*/ 2028306 h 2643448"/>
                <a:gd name="connsiteX8" fmla="*/ 55764 w 3241944"/>
                <a:gd name="connsiteY8" fmla="*/ 1911927 h 2643448"/>
                <a:gd name="connsiteX9" fmla="*/ 288519 w 3241944"/>
                <a:gd name="connsiteY9" fmla="*/ 1845426 h 2643448"/>
                <a:gd name="connsiteX10" fmla="*/ 429836 w 3241944"/>
                <a:gd name="connsiteY10" fmla="*/ 1820487 h 2643448"/>
                <a:gd name="connsiteX11" fmla="*/ 554527 w 3241944"/>
                <a:gd name="connsiteY11" fmla="*/ 1803862 h 2643448"/>
                <a:gd name="connsiteX12" fmla="*/ 754032 w 3241944"/>
                <a:gd name="connsiteY12" fmla="*/ 1803862 h 2643448"/>
                <a:gd name="connsiteX13" fmla="*/ 961851 w 3241944"/>
                <a:gd name="connsiteY13" fmla="*/ 1770611 h 2643448"/>
                <a:gd name="connsiteX14" fmla="*/ 1186294 w 3241944"/>
                <a:gd name="connsiteY14" fmla="*/ 1762299 h 2643448"/>
                <a:gd name="connsiteX15" fmla="*/ 1369174 w 3241944"/>
                <a:gd name="connsiteY15" fmla="*/ 1745673 h 2643448"/>
                <a:gd name="connsiteX16" fmla="*/ 1477240 w 3241944"/>
                <a:gd name="connsiteY16" fmla="*/ 1720735 h 2643448"/>
                <a:gd name="connsiteX17" fmla="*/ 1585305 w 3241944"/>
                <a:gd name="connsiteY17" fmla="*/ 1596044 h 2643448"/>
                <a:gd name="connsiteX18" fmla="*/ 1701683 w 3241944"/>
                <a:gd name="connsiteY18" fmla="*/ 1521229 h 2643448"/>
                <a:gd name="connsiteX19" fmla="*/ 1851312 w 3241944"/>
                <a:gd name="connsiteY19" fmla="*/ 1454728 h 2643448"/>
                <a:gd name="connsiteX20" fmla="*/ 1967691 w 3241944"/>
                <a:gd name="connsiteY20" fmla="*/ 1421477 h 2643448"/>
                <a:gd name="connsiteX21" fmla="*/ 2167196 w 3241944"/>
                <a:gd name="connsiteY21" fmla="*/ 1346662 h 2643448"/>
                <a:gd name="connsiteX22" fmla="*/ 2557894 w 3241944"/>
                <a:gd name="connsiteY22" fmla="*/ 1255222 h 2643448"/>
                <a:gd name="connsiteX23" fmla="*/ 2749087 w 3241944"/>
                <a:gd name="connsiteY23" fmla="*/ 1197033 h 2643448"/>
                <a:gd name="connsiteX24" fmla="*/ 3015094 w 3241944"/>
                <a:gd name="connsiteY24" fmla="*/ 1122219 h 2643448"/>
                <a:gd name="connsiteX25" fmla="*/ 3206287 w 3241944"/>
                <a:gd name="connsiteY25" fmla="*/ 1022466 h 2643448"/>
                <a:gd name="connsiteX26" fmla="*/ 3239538 w 3241944"/>
                <a:gd name="connsiteY26" fmla="*/ 897775 h 2643448"/>
                <a:gd name="connsiteX27" fmla="*/ 3173036 w 3241944"/>
                <a:gd name="connsiteY27" fmla="*/ 806335 h 2643448"/>
                <a:gd name="connsiteX28" fmla="*/ 2965218 w 3241944"/>
                <a:gd name="connsiteY28" fmla="*/ 681644 h 2643448"/>
                <a:gd name="connsiteX29" fmla="*/ 2749087 w 3241944"/>
                <a:gd name="connsiteY29" fmla="*/ 598517 h 2643448"/>
                <a:gd name="connsiteX30" fmla="*/ 2441516 w 3241944"/>
                <a:gd name="connsiteY30" fmla="*/ 490451 h 2643448"/>
                <a:gd name="connsiteX31" fmla="*/ 2000942 w 3241944"/>
                <a:gd name="connsiteY31" fmla="*/ 349135 h 2643448"/>
                <a:gd name="connsiteX32" fmla="*/ 1768185 w 3241944"/>
                <a:gd name="connsiteY32" fmla="*/ 257695 h 2643448"/>
                <a:gd name="connsiteX33" fmla="*/ 1518803 w 3241944"/>
                <a:gd name="connsiteY33" fmla="*/ 157942 h 2643448"/>
                <a:gd name="connsiteX34" fmla="*/ 1344236 w 3241944"/>
                <a:gd name="connsiteY34" fmla="*/ 74815 h 2643448"/>
                <a:gd name="connsiteX35" fmla="*/ 1227858 w 3241944"/>
                <a:gd name="connsiteY35" fmla="*/ 0 h 2643448"/>
                <a:gd name="connsiteX36" fmla="*/ 1227858 w 3241944"/>
                <a:gd name="connsiteY36" fmla="*/ 0 h 2643448"/>
                <a:gd name="connsiteX0" fmla="*/ 774124 w 3237097"/>
                <a:gd name="connsiteY0" fmla="*/ 2643448 h 2643448"/>
                <a:gd name="connsiteX1" fmla="*/ 765811 w 3237097"/>
                <a:gd name="connsiteY1" fmla="*/ 2560320 h 2643448"/>
                <a:gd name="connsiteX2" fmla="*/ 375113 w 3237097"/>
                <a:gd name="connsiteY2" fmla="*/ 2626821 h 2643448"/>
                <a:gd name="connsiteX3" fmla="*/ 217170 w 3237097"/>
                <a:gd name="connsiteY3" fmla="*/ 2535382 h 2643448"/>
                <a:gd name="connsiteX4" fmla="*/ 158981 w 3237097"/>
                <a:gd name="connsiteY4" fmla="*/ 2460568 h 2643448"/>
                <a:gd name="connsiteX5" fmla="*/ 25977 w 3237097"/>
                <a:gd name="connsiteY5" fmla="*/ 2252748 h 2643448"/>
                <a:gd name="connsiteX6" fmla="*/ 1040 w 3237097"/>
                <a:gd name="connsiteY6" fmla="*/ 2136371 h 2643448"/>
                <a:gd name="connsiteX7" fmla="*/ 9352 w 3237097"/>
                <a:gd name="connsiteY7" fmla="*/ 2028306 h 2643448"/>
                <a:gd name="connsiteX8" fmla="*/ 50917 w 3237097"/>
                <a:gd name="connsiteY8" fmla="*/ 1911927 h 2643448"/>
                <a:gd name="connsiteX9" fmla="*/ 283672 w 3237097"/>
                <a:gd name="connsiteY9" fmla="*/ 1845426 h 2643448"/>
                <a:gd name="connsiteX10" fmla="*/ 424989 w 3237097"/>
                <a:gd name="connsiteY10" fmla="*/ 1820487 h 2643448"/>
                <a:gd name="connsiteX11" fmla="*/ 549680 w 3237097"/>
                <a:gd name="connsiteY11" fmla="*/ 1803862 h 2643448"/>
                <a:gd name="connsiteX12" fmla="*/ 749185 w 3237097"/>
                <a:gd name="connsiteY12" fmla="*/ 1803862 h 2643448"/>
                <a:gd name="connsiteX13" fmla="*/ 957004 w 3237097"/>
                <a:gd name="connsiteY13" fmla="*/ 1770611 h 2643448"/>
                <a:gd name="connsiteX14" fmla="*/ 1181447 w 3237097"/>
                <a:gd name="connsiteY14" fmla="*/ 1762299 h 2643448"/>
                <a:gd name="connsiteX15" fmla="*/ 1364327 w 3237097"/>
                <a:gd name="connsiteY15" fmla="*/ 1745673 h 2643448"/>
                <a:gd name="connsiteX16" fmla="*/ 1472393 w 3237097"/>
                <a:gd name="connsiteY16" fmla="*/ 1720735 h 2643448"/>
                <a:gd name="connsiteX17" fmla="*/ 1580458 w 3237097"/>
                <a:gd name="connsiteY17" fmla="*/ 1596044 h 2643448"/>
                <a:gd name="connsiteX18" fmla="*/ 1696836 w 3237097"/>
                <a:gd name="connsiteY18" fmla="*/ 1521229 h 2643448"/>
                <a:gd name="connsiteX19" fmla="*/ 1846465 w 3237097"/>
                <a:gd name="connsiteY19" fmla="*/ 1454728 h 2643448"/>
                <a:gd name="connsiteX20" fmla="*/ 1962844 w 3237097"/>
                <a:gd name="connsiteY20" fmla="*/ 1421477 h 2643448"/>
                <a:gd name="connsiteX21" fmla="*/ 2162349 w 3237097"/>
                <a:gd name="connsiteY21" fmla="*/ 1346662 h 2643448"/>
                <a:gd name="connsiteX22" fmla="*/ 2553047 w 3237097"/>
                <a:gd name="connsiteY22" fmla="*/ 1255222 h 2643448"/>
                <a:gd name="connsiteX23" fmla="*/ 2744240 w 3237097"/>
                <a:gd name="connsiteY23" fmla="*/ 1197033 h 2643448"/>
                <a:gd name="connsiteX24" fmla="*/ 3010247 w 3237097"/>
                <a:gd name="connsiteY24" fmla="*/ 1122219 h 2643448"/>
                <a:gd name="connsiteX25" fmla="*/ 3201440 w 3237097"/>
                <a:gd name="connsiteY25" fmla="*/ 1022466 h 2643448"/>
                <a:gd name="connsiteX26" fmla="*/ 3234691 w 3237097"/>
                <a:gd name="connsiteY26" fmla="*/ 897775 h 2643448"/>
                <a:gd name="connsiteX27" fmla="*/ 3168189 w 3237097"/>
                <a:gd name="connsiteY27" fmla="*/ 806335 h 2643448"/>
                <a:gd name="connsiteX28" fmla="*/ 2960371 w 3237097"/>
                <a:gd name="connsiteY28" fmla="*/ 681644 h 2643448"/>
                <a:gd name="connsiteX29" fmla="*/ 2744240 w 3237097"/>
                <a:gd name="connsiteY29" fmla="*/ 598517 h 2643448"/>
                <a:gd name="connsiteX30" fmla="*/ 2436669 w 3237097"/>
                <a:gd name="connsiteY30" fmla="*/ 490451 h 2643448"/>
                <a:gd name="connsiteX31" fmla="*/ 1996095 w 3237097"/>
                <a:gd name="connsiteY31" fmla="*/ 349135 h 2643448"/>
                <a:gd name="connsiteX32" fmla="*/ 1763338 w 3237097"/>
                <a:gd name="connsiteY32" fmla="*/ 257695 h 2643448"/>
                <a:gd name="connsiteX33" fmla="*/ 1513956 w 3237097"/>
                <a:gd name="connsiteY33" fmla="*/ 157942 h 2643448"/>
                <a:gd name="connsiteX34" fmla="*/ 1339389 w 3237097"/>
                <a:gd name="connsiteY34" fmla="*/ 74815 h 2643448"/>
                <a:gd name="connsiteX35" fmla="*/ 1223011 w 3237097"/>
                <a:gd name="connsiteY35" fmla="*/ 0 h 2643448"/>
                <a:gd name="connsiteX36" fmla="*/ 1223011 w 3237097"/>
                <a:gd name="connsiteY36" fmla="*/ 0 h 2643448"/>
                <a:gd name="connsiteX0" fmla="*/ 774124 w 3237097"/>
                <a:gd name="connsiteY0" fmla="*/ 2643448 h 2643448"/>
                <a:gd name="connsiteX1" fmla="*/ 765811 w 3237097"/>
                <a:gd name="connsiteY1" fmla="*/ 2560320 h 2643448"/>
                <a:gd name="connsiteX2" fmla="*/ 375113 w 3237097"/>
                <a:gd name="connsiteY2" fmla="*/ 2626821 h 2643448"/>
                <a:gd name="connsiteX3" fmla="*/ 217170 w 3237097"/>
                <a:gd name="connsiteY3" fmla="*/ 2535382 h 2643448"/>
                <a:gd name="connsiteX4" fmla="*/ 42603 w 3237097"/>
                <a:gd name="connsiteY4" fmla="*/ 2360815 h 2643448"/>
                <a:gd name="connsiteX5" fmla="*/ 25977 w 3237097"/>
                <a:gd name="connsiteY5" fmla="*/ 2252748 h 2643448"/>
                <a:gd name="connsiteX6" fmla="*/ 1040 w 3237097"/>
                <a:gd name="connsiteY6" fmla="*/ 2136371 h 2643448"/>
                <a:gd name="connsiteX7" fmla="*/ 9352 w 3237097"/>
                <a:gd name="connsiteY7" fmla="*/ 2028306 h 2643448"/>
                <a:gd name="connsiteX8" fmla="*/ 50917 w 3237097"/>
                <a:gd name="connsiteY8" fmla="*/ 1911927 h 2643448"/>
                <a:gd name="connsiteX9" fmla="*/ 283672 w 3237097"/>
                <a:gd name="connsiteY9" fmla="*/ 1845426 h 2643448"/>
                <a:gd name="connsiteX10" fmla="*/ 424989 w 3237097"/>
                <a:gd name="connsiteY10" fmla="*/ 1820487 h 2643448"/>
                <a:gd name="connsiteX11" fmla="*/ 549680 w 3237097"/>
                <a:gd name="connsiteY11" fmla="*/ 1803862 h 2643448"/>
                <a:gd name="connsiteX12" fmla="*/ 749185 w 3237097"/>
                <a:gd name="connsiteY12" fmla="*/ 1803862 h 2643448"/>
                <a:gd name="connsiteX13" fmla="*/ 957004 w 3237097"/>
                <a:gd name="connsiteY13" fmla="*/ 1770611 h 2643448"/>
                <a:gd name="connsiteX14" fmla="*/ 1181447 w 3237097"/>
                <a:gd name="connsiteY14" fmla="*/ 1762299 h 2643448"/>
                <a:gd name="connsiteX15" fmla="*/ 1364327 w 3237097"/>
                <a:gd name="connsiteY15" fmla="*/ 1745673 h 2643448"/>
                <a:gd name="connsiteX16" fmla="*/ 1472393 w 3237097"/>
                <a:gd name="connsiteY16" fmla="*/ 1720735 h 2643448"/>
                <a:gd name="connsiteX17" fmla="*/ 1580458 w 3237097"/>
                <a:gd name="connsiteY17" fmla="*/ 1596044 h 2643448"/>
                <a:gd name="connsiteX18" fmla="*/ 1696836 w 3237097"/>
                <a:gd name="connsiteY18" fmla="*/ 1521229 h 2643448"/>
                <a:gd name="connsiteX19" fmla="*/ 1846465 w 3237097"/>
                <a:gd name="connsiteY19" fmla="*/ 1454728 h 2643448"/>
                <a:gd name="connsiteX20" fmla="*/ 1962844 w 3237097"/>
                <a:gd name="connsiteY20" fmla="*/ 1421477 h 2643448"/>
                <a:gd name="connsiteX21" fmla="*/ 2162349 w 3237097"/>
                <a:gd name="connsiteY21" fmla="*/ 1346662 h 2643448"/>
                <a:gd name="connsiteX22" fmla="*/ 2553047 w 3237097"/>
                <a:gd name="connsiteY22" fmla="*/ 1255222 h 2643448"/>
                <a:gd name="connsiteX23" fmla="*/ 2744240 w 3237097"/>
                <a:gd name="connsiteY23" fmla="*/ 1197033 h 2643448"/>
                <a:gd name="connsiteX24" fmla="*/ 3010247 w 3237097"/>
                <a:gd name="connsiteY24" fmla="*/ 1122219 h 2643448"/>
                <a:gd name="connsiteX25" fmla="*/ 3201440 w 3237097"/>
                <a:gd name="connsiteY25" fmla="*/ 1022466 h 2643448"/>
                <a:gd name="connsiteX26" fmla="*/ 3234691 w 3237097"/>
                <a:gd name="connsiteY26" fmla="*/ 897775 h 2643448"/>
                <a:gd name="connsiteX27" fmla="*/ 3168189 w 3237097"/>
                <a:gd name="connsiteY27" fmla="*/ 806335 h 2643448"/>
                <a:gd name="connsiteX28" fmla="*/ 2960371 w 3237097"/>
                <a:gd name="connsiteY28" fmla="*/ 681644 h 2643448"/>
                <a:gd name="connsiteX29" fmla="*/ 2744240 w 3237097"/>
                <a:gd name="connsiteY29" fmla="*/ 598517 h 2643448"/>
                <a:gd name="connsiteX30" fmla="*/ 2436669 w 3237097"/>
                <a:gd name="connsiteY30" fmla="*/ 490451 h 2643448"/>
                <a:gd name="connsiteX31" fmla="*/ 1996095 w 3237097"/>
                <a:gd name="connsiteY31" fmla="*/ 349135 h 2643448"/>
                <a:gd name="connsiteX32" fmla="*/ 1763338 w 3237097"/>
                <a:gd name="connsiteY32" fmla="*/ 257695 h 2643448"/>
                <a:gd name="connsiteX33" fmla="*/ 1513956 w 3237097"/>
                <a:gd name="connsiteY33" fmla="*/ 157942 h 2643448"/>
                <a:gd name="connsiteX34" fmla="*/ 1339389 w 3237097"/>
                <a:gd name="connsiteY34" fmla="*/ 74815 h 2643448"/>
                <a:gd name="connsiteX35" fmla="*/ 1223011 w 3237097"/>
                <a:gd name="connsiteY35" fmla="*/ 0 h 2643448"/>
                <a:gd name="connsiteX36" fmla="*/ 1223011 w 3237097"/>
                <a:gd name="connsiteY36" fmla="*/ 0 h 2643448"/>
                <a:gd name="connsiteX0" fmla="*/ 774124 w 3237097"/>
                <a:gd name="connsiteY0" fmla="*/ 2643448 h 2643448"/>
                <a:gd name="connsiteX1" fmla="*/ 765811 w 3237097"/>
                <a:gd name="connsiteY1" fmla="*/ 2560320 h 2643448"/>
                <a:gd name="connsiteX2" fmla="*/ 375113 w 3237097"/>
                <a:gd name="connsiteY2" fmla="*/ 2626821 h 2643448"/>
                <a:gd name="connsiteX3" fmla="*/ 134043 w 3237097"/>
                <a:gd name="connsiteY3" fmla="*/ 2419004 h 2643448"/>
                <a:gd name="connsiteX4" fmla="*/ 42603 w 3237097"/>
                <a:gd name="connsiteY4" fmla="*/ 2360815 h 2643448"/>
                <a:gd name="connsiteX5" fmla="*/ 25977 w 3237097"/>
                <a:gd name="connsiteY5" fmla="*/ 2252748 h 2643448"/>
                <a:gd name="connsiteX6" fmla="*/ 1040 w 3237097"/>
                <a:gd name="connsiteY6" fmla="*/ 2136371 h 2643448"/>
                <a:gd name="connsiteX7" fmla="*/ 9352 w 3237097"/>
                <a:gd name="connsiteY7" fmla="*/ 2028306 h 2643448"/>
                <a:gd name="connsiteX8" fmla="*/ 50917 w 3237097"/>
                <a:gd name="connsiteY8" fmla="*/ 1911927 h 2643448"/>
                <a:gd name="connsiteX9" fmla="*/ 283672 w 3237097"/>
                <a:gd name="connsiteY9" fmla="*/ 1845426 h 2643448"/>
                <a:gd name="connsiteX10" fmla="*/ 424989 w 3237097"/>
                <a:gd name="connsiteY10" fmla="*/ 1820487 h 2643448"/>
                <a:gd name="connsiteX11" fmla="*/ 549680 w 3237097"/>
                <a:gd name="connsiteY11" fmla="*/ 1803862 h 2643448"/>
                <a:gd name="connsiteX12" fmla="*/ 749185 w 3237097"/>
                <a:gd name="connsiteY12" fmla="*/ 1803862 h 2643448"/>
                <a:gd name="connsiteX13" fmla="*/ 957004 w 3237097"/>
                <a:gd name="connsiteY13" fmla="*/ 1770611 h 2643448"/>
                <a:gd name="connsiteX14" fmla="*/ 1181447 w 3237097"/>
                <a:gd name="connsiteY14" fmla="*/ 1762299 h 2643448"/>
                <a:gd name="connsiteX15" fmla="*/ 1364327 w 3237097"/>
                <a:gd name="connsiteY15" fmla="*/ 1745673 h 2643448"/>
                <a:gd name="connsiteX16" fmla="*/ 1472393 w 3237097"/>
                <a:gd name="connsiteY16" fmla="*/ 1720735 h 2643448"/>
                <a:gd name="connsiteX17" fmla="*/ 1580458 w 3237097"/>
                <a:gd name="connsiteY17" fmla="*/ 1596044 h 2643448"/>
                <a:gd name="connsiteX18" fmla="*/ 1696836 w 3237097"/>
                <a:gd name="connsiteY18" fmla="*/ 1521229 h 2643448"/>
                <a:gd name="connsiteX19" fmla="*/ 1846465 w 3237097"/>
                <a:gd name="connsiteY19" fmla="*/ 1454728 h 2643448"/>
                <a:gd name="connsiteX20" fmla="*/ 1962844 w 3237097"/>
                <a:gd name="connsiteY20" fmla="*/ 1421477 h 2643448"/>
                <a:gd name="connsiteX21" fmla="*/ 2162349 w 3237097"/>
                <a:gd name="connsiteY21" fmla="*/ 1346662 h 2643448"/>
                <a:gd name="connsiteX22" fmla="*/ 2553047 w 3237097"/>
                <a:gd name="connsiteY22" fmla="*/ 1255222 h 2643448"/>
                <a:gd name="connsiteX23" fmla="*/ 2744240 w 3237097"/>
                <a:gd name="connsiteY23" fmla="*/ 1197033 h 2643448"/>
                <a:gd name="connsiteX24" fmla="*/ 3010247 w 3237097"/>
                <a:gd name="connsiteY24" fmla="*/ 1122219 h 2643448"/>
                <a:gd name="connsiteX25" fmla="*/ 3201440 w 3237097"/>
                <a:gd name="connsiteY25" fmla="*/ 1022466 h 2643448"/>
                <a:gd name="connsiteX26" fmla="*/ 3234691 w 3237097"/>
                <a:gd name="connsiteY26" fmla="*/ 897775 h 2643448"/>
                <a:gd name="connsiteX27" fmla="*/ 3168189 w 3237097"/>
                <a:gd name="connsiteY27" fmla="*/ 806335 h 2643448"/>
                <a:gd name="connsiteX28" fmla="*/ 2960371 w 3237097"/>
                <a:gd name="connsiteY28" fmla="*/ 681644 h 2643448"/>
                <a:gd name="connsiteX29" fmla="*/ 2744240 w 3237097"/>
                <a:gd name="connsiteY29" fmla="*/ 598517 h 2643448"/>
                <a:gd name="connsiteX30" fmla="*/ 2436669 w 3237097"/>
                <a:gd name="connsiteY30" fmla="*/ 490451 h 2643448"/>
                <a:gd name="connsiteX31" fmla="*/ 1996095 w 3237097"/>
                <a:gd name="connsiteY31" fmla="*/ 349135 h 2643448"/>
                <a:gd name="connsiteX32" fmla="*/ 1763338 w 3237097"/>
                <a:gd name="connsiteY32" fmla="*/ 257695 h 2643448"/>
                <a:gd name="connsiteX33" fmla="*/ 1513956 w 3237097"/>
                <a:gd name="connsiteY33" fmla="*/ 157942 h 2643448"/>
                <a:gd name="connsiteX34" fmla="*/ 1339389 w 3237097"/>
                <a:gd name="connsiteY34" fmla="*/ 74815 h 2643448"/>
                <a:gd name="connsiteX35" fmla="*/ 1223011 w 3237097"/>
                <a:gd name="connsiteY35" fmla="*/ 0 h 2643448"/>
                <a:gd name="connsiteX36" fmla="*/ 1223011 w 3237097"/>
                <a:gd name="connsiteY36" fmla="*/ 0 h 2643448"/>
                <a:gd name="connsiteX0" fmla="*/ 774124 w 3237097"/>
                <a:gd name="connsiteY0" fmla="*/ 2643448 h 2643448"/>
                <a:gd name="connsiteX1" fmla="*/ 765811 w 3237097"/>
                <a:gd name="connsiteY1" fmla="*/ 2560320 h 2643448"/>
                <a:gd name="connsiteX2" fmla="*/ 250422 w 3237097"/>
                <a:gd name="connsiteY2" fmla="*/ 2527068 h 2643448"/>
                <a:gd name="connsiteX3" fmla="*/ 134043 w 3237097"/>
                <a:gd name="connsiteY3" fmla="*/ 2419004 h 2643448"/>
                <a:gd name="connsiteX4" fmla="*/ 42603 w 3237097"/>
                <a:gd name="connsiteY4" fmla="*/ 2360815 h 2643448"/>
                <a:gd name="connsiteX5" fmla="*/ 25977 w 3237097"/>
                <a:gd name="connsiteY5" fmla="*/ 2252748 h 2643448"/>
                <a:gd name="connsiteX6" fmla="*/ 1040 w 3237097"/>
                <a:gd name="connsiteY6" fmla="*/ 2136371 h 2643448"/>
                <a:gd name="connsiteX7" fmla="*/ 9352 w 3237097"/>
                <a:gd name="connsiteY7" fmla="*/ 2028306 h 2643448"/>
                <a:gd name="connsiteX8" fmla="*/ 50917 w 3237097"/>
                <a:gd name="connsiteY8" fmla="*/ 1911927 h 2643448"/>
                <a:gd name="connsiteX9" fmla="*/ 283672 w 3237097"/>
                <a:gd name="connsiteY9" fmla="*/ 1845426 h 2643448"/>
                <a:gd name="connsiteX10" fmla="*/ 424989 w 3237097"/>
                <a:gd name="connsiteY10" fmla="*/ 1820487 h 2643448"/>
                <a:gd name="connsiteX11" fmla="*/ 549680 w 3237097"/>
                <a:gd name="connsiteY11" fmla="*/ 1803862 h 2643448"/>
                <a:gd name="connsiteX12" fmla="*/ 749185 w 3237097"/>
                <a:gd name="connsiteY12" fmla="*/ 1803862 h 2643448"/>
                <a:gd name="connsiteX13" fmla="*/ 957004 w 3237097"/>
                <a:gd name="connsiteY13" fmla="*/ 1770611 h 2643448"/>
                <a:gd name="connsiteX14" fmla="*/ 1181447 w 3237097"/>
                <a:gd name="connsiteY14" fmla="*/ 1762299 h 2643448"/>
                <a:gd name="connsiteX15" fmla="*/ 1364327 w 3237097"/>
                <a:gd name="connsiteY15" fmla="*/ 1745673 h 2643448"/>
                <a:gd name="connsiteX16" fmla="*/ 1472393 w 3237097"/>
                <a:gd name="connsiteY16" fmla="*/ 1720735 h 2643448"/>
                <a:gd name="connsiteX17" fmla="*/ 1580458 w 3237097"/>
                <a:gd name="connsiteY17" fmla="*/ 1596044 h 2643448"/>
                <a:gd name="connsiteX18" fmla="*/ 1696836 w 3237097"/>
                <a:gd name="connsiteY18" fmla="*/ 1521229 h 2643448"/>
                <a:gd name="connsiteX19" fmla="*/ 1846465 w 3237097"/>
                <a:gd name="connsiteY19" fmla="*/ 1454728 h 2643448"/>
                <a:gd name="connsiteX20" fmla="*/ 1962844 w 3237097"/>
                <a:gd name="connsiteY20" fmla="*/ 1421477 h 2643448"/>
                <a:gd name="connsiteX21" fmla="*/ 2162349 w 3237097"/>
                <a:gd name="connsiteY21" fmla="*/ 1346662 h 2643448"/>
                <a:gd name="connsiteX22" fmla="*/ 2553047 w 3237097"/>
                <a:gd name="connsiteY22" fmla="*/ 1255222 h 2643448"/>
                <a:gd name="connsiteX23" fmla="*/ 2744240 w 3237097"/>
                <a:gd name="connsiteY23" fmla="*/ 1197033 h 2643448"/>
                <a:gd name="connsiteX24" fmla="*/ 3010247 w 3237097"/>
                <a:gd name="connsiteY24" fmla="*/ 1122219 h 2643448"/>
                <a:gd name="connsiteX25" fmla="*/ 3201440 w 3237097"/>
                <a:gd name="connsiteY25" fmla="*/ 1022466 h 2643448"/>
                <a:gd name="connsiteX26" fmla="*/ 3234691 w 3237097"/>
                <a:gd name="connsiteY26" fmla="*/ 897775 h 2643448"/>
                <a:gd name="connsiteX27" fmla="*/ 3168189 w 3237097"/>
                <a:gd name="connsiteY27" fmla="*/ 806335 h 2643448"/>
                <a:gd name="connsiteX28" fmla="*/ 2960371 w 3237097"/>
                <a:gd name="connsiteY28" fmla="*/ 681644 h 2643448"/>
                <a:gd name="connsiteX29" fmla="*/ 2744240 w 3237097"/>
                <a:gd name="connsiteY29" fmla="*/ 598517 h 2643448"/>
                <a:gd name="connsiteX30" fmla="*/ 2436669 w 3237097"/>
                <a:gd name="connsiteY30" fmla="*/ 490451 h 2643448"/>
                <a:gd name="connsiteX31" fmla="*/ 1996095 w 3237097"/>
                <a:gd name="connsiteY31" fmla="*/ 349135 h 2643448"/>
                <a:gd name="connsiteX32" fmla="*/ 1763338 w 3237097"/>
                <a:gd name="connsiteY32" fmla="*/ 257695 h 2643448"/>
                <a:gd name="connsiteX33" fmla="*/ 1513956 w 3237097"/>
                <a:gd name="connsiteY33" fmla="*/ 157942 h 2643448"/>
                <a:gd name="connsiteX34" fmla="*/ 1339389 w 3237097"/>
                <a:gd name="connsiteY34" fmla="*/ 74815 h 2643448"/>
                <a:gd name="connsiteX35" fmla="*/ 1223011 w 3237097"/>
                <a:gd name="connsiteY35" fmla="*/ 0 h 2643448"/>
                <a:gd name="connsiteX36" fmla="*/ 1223011 w 3237097"/>
                <a:gd name="connsiteY36" fmla="*/ 0 h 2643448"/>
                <a:gd name="connsiteX0" fmla="*/ 774124 w 3237097"/>
                <a:gd name="connsiteY0" fmla="*/ 2643448 h 2643448"/>
                <a:gd name="connsiteX1" fmla="*/ 350175 w 3237097"/>
                <a:gd name="connsiteY1" fmla="*/ 2610196 h 2643448"/>
                <a:gd name="connsiteX2" fmla="*/ 250422 w 3237097"/>
                <a:gd name="connsiteY2" fmla="*/ 2527068 h 2643448"/>
                <a:gd name="connsiteX3" fmla="*/ 134043 w 3237097"/>
                <a:gd name="connsiteY3" fmla="*/ 2419004 h 2643448"/>
                <a:gd name="connsiteX4" fmla="*/ 42603 w 3237097"/>
                <a:gd name="connsiteY4" fmla="*/ 2360815 h 2643448"/>
                <a:gd name="connsiteX5" fmla="*/ 25977 w 3237097"/>
                <a:gd name="connsiteY5" fmla="*/ 2252748 h 2643448"/>
                <a:gd name="connsiteX6" fmla="*/ 1040 w 3237097"/>
                <a:gd name="connsiteY6" fmla="*/ 2136371 h 2643448"/>
                <a:gd name="connsiteX7" fmla="*/ 9352 w 3237097"/>
                <a:gd name="connsiteY7" fmla="*/ 2028306 h 2643448"/>
                <a:gd name="connsiteX8" fmla="*/ 50917 w 3237097"/>
                <a:gd name="connsiteY8" fmla="*/ 1911927 h 2643448"/>
                <a:gd name="connsiteX9" fmla="*/ 283672 w 3237097"/>
                <a:gd name="connsiteY9" fmla="*/ 1845426 h 2643448"/>
                <a:gd name="connsiteX10" fmla="*/ 424989 w 3237097"/>
                <a:gd name="connsiteY10" fmla="*/ 1820487 h 2643448"/>
                <a:gd name="connsiteX11" fmla="*/ 549680 w 3237097"/>
                <a:gd name="connsiteY11" fmla="*/ 1803862 h 2643448"/>
                <a:gd name="connsiteX12" fmla="*/ 749185 w 3237097"/>
                <a:gd name="connsiteY12" fmla="*/ 1803862 h 2643448"/>
                <a:gd name="connsiteX13" fmla="*/ 957004 w 3237097"/>
                <a:gd name="connsiteY13" fmla="*/ 1770611 h 2643448"/>
                <a:gd name="connsiteX14" fmla="*/ 1181447 w 3237097"/>
                <a:gd name="connsiteY14" fmla="*/ 1762299 h 2643448"/>
                <a:gd name="connsiteX15" fmla="*/ 1364327 w 3237097"/>
                <a:gd name="connsiteY15" fmla="*/ 1745673 h 2643448"/>
                <a:gd name="connsiteX16" fmla="*/ 1472393 w 3237097"/>
                <a:gd name="connsiteY16" fmla="*/ 1720735 h 2643448"/>
                <a:gd name="connsiteX17" fmla="*/ 1580458 w 3237097"/>
                <a:gd name="connsiteY17" fmla="*/ 1596044 h 2643448"/>
                <a:gd name="connsiteX18" fmla="*/ 1696836 w 3237097"/>
                <a:gd name="connsiteY18" fmla="*/ 1521229 h 2643448"/>
                <a:gd name="connsiteX19" fmla="*/ 1846465 w 3237097"/>
                <a:gd name="connsiteY19" fmla="*/ 1454728 h 2643448"/>
                <a:gd name="connsiteX20" fmla="*/ 1962844 w 3237097"/>
                <a:gd name="connsiteY20" fmla="*/ 1421477 h 2643448"/>
                <a:gd name="connsiteX21" fmla="*/ 2162349 w 3237097"/>
                <a:gd name="connsiteY21" fmla="*/ 1346662 h 2643448"/>
                <a:gd name="connsiteX22" fmla="*/ 2553047 w 3237097"/>
                <a:gd name="connsiteY22" fmla="*/ 1255222 h 2643448"/>
                <a:gd name="connsiteX23" fmla="*/ 2744240 w 3237097"/>
                <a:gd name="connsiteY23" fmla="*/ 1197033 h 2643448"/>
                <a:gd name="connsiteX24" fmla="*/ 3010247 w 3237097"/>
                <a:gd name="connsiteY24" fmla="*/ 1122219 h 2643448"/>
                <a:gd name="connsiteX25" fmla="*/ 3201440 w 3237097"/>
                <a:gd name="connsiteY25" fmla="*/ 1022466 h 2643448"/>
                <a:gd name="connsiteX26" fmla="*/ 3234691 w 3237097"/>
                <a:gd name="connsiteY26" fmla="*/ 897775 h 2643448"/>
                <a:gd name="connsiteX27" fmla="*/ 3168189 w 3237097"/>
                <a:gd name="connsiteY27" fmla="*/ 806335 h 2643448"/>
                <a:gd name="connsiteX28" fmla="*/ 2960371 w 3237097"/>
                <a:gd name="connsiteY28" fmla="*/ 681644 h 2643448"/>
                <a:gd name="connsiteX29" fmla="*/ 2744240 w 3237097"/>
                <a:gd name="connsiteY29" fmla="*/ 598517 h 2643448"/>
                <a:gd name="connsiteX30" fmla="*/ 2436669 w 3237097"/>
                <a:gd name="connsiteY30" fmla="*/ 490451 h 2643448"/>
                <a:gd name="connsiteX31" fmla="*/ 1996095 w 3237097"/>
                <a:gd name="connsiteY31" fmla="*/ 349135 h 2643448"/>
                <a:gd name="connsiteX32" fmla="*/ 1763338 w 3237097"/>
                <a:gd name="connsiteY32" fmla="*/ 257695 h 2643448"/>
                <a:gd name="connsiteX33" fmla="*/ 1513956 w 3237097"/>
                <a:gd name="connsiteY33" fmla="*/ 157942 h 2643448"/>
                <a:gd name="connsiteX34" fmla="*/ 1339389 w 3237097"/>
                <a:gd name="connsiteY34" fmla="*/ 74815 h 2643448"/>
                <a:gd name="connsiteX35" fmla="*/ 1223011 w 3237097"/>
                <a:gd name="connsiteY35" fmla="*/ 0 h 2643448"/>
                <a:gd name="connsiteX36" fmla="*/ 1223011 w 3237097"/>
                <a:gd name="connsiteY36" fmla="*/ 0 h 2643448"/>
                <a:gd name="connsiteX0" fmla="*/ 258735 w 3237097"/>
                <a:gd name="connsiteY0" fmla="*/ 2660073 h 2660073"/>
                <a:gd name="connsiteX1" fmla="*/ 350175 w 3237097"/>
                <a:gd name="connsiteY1" fmla="*/ 2610196 h 2660073"/>
                <a:gd name="connsiteX2" fmla="*/ 250422 w 3237097"/>
                <a:gd name="connsiteY2" fmla="*/ 2527068 h 2660073"/>
                <a:gd name="connsiteX3" fmla="*/ 134043 w 3237097"/>
                <a:gd name="connsiteY3" fmla="*/ 2419004 h 2660073"/>
                <a:gd name="connsiteX4" fmla="*/ 42603 w 3237097"/>
                <a:gd name="connsiteY4" fmla="*/ 2360815 h 2660073"/>
                <a:gd name="connsiteX5" fmla="*/ 25977 w 3237097"/>
                <a:gd name="connsiteY5" fmla="*/ 2252748 h 2660073"/>
                <a:gd name="connsiteX6" fmla="*/ 1040 w 3237097"/>
                <a:gd name="connsiteY6" fmla="*/ 2136371 h 2660073"/>
                <a:gd name="connsiteX7" fmla="*/ 9352 w 3237097"/>
                <a:gd name="connsiteY7" fmla="*/ 2028306 h 2660073"/>
                <a:gd name="connsiteX8" fmla="*/ 50917 w 3237097"/>
                <a:gd name="connsiteY8" fmla="*/ 1911927 h 2660073"/>
                <a:gd name="connsiteX9" fmla="*/ 283672 w 3237097"/>
                <a:gd name="connsiteY9" fmla="*/ 1845426 h 2660073"/>
                <a:gd name="connsiteX10" fmla="*/ 424989 w 3237097"/>
                <a:gd name="connsiteY10" fmla="*/ 1820487 h 2660073"/>
                <a:gd name="connsiteX11" fmla="*/ 549680 w 3237097"/>
                <a:gd name="connsiteY11" fmla="*/ 1803862 h 2660073"/>
                <a:gd name="connsiteX12" fmla="*/ 749185 w 3237097"/>
                <a:gd name="connsiteY12" fmla="*/ 1803862 h 2660073"/>
                <a:gd name="connsiteX13" fmla="*/ 957004 w 3237097"/>
                <a:gd name="connsiteY13" fmla="*/ 1770611 h 2660073"/>
                <a:gd name="connsiteX14" fmla="*/ 1181447 w 3237097"/>
                <a:gd name="connsiteY14" fmla="*/ 1762299 h 2660073"/>
                <a:gd name="connsiteX15" fmla="*/ 1364327 w 3237097"/>
                <a:gd name="connsiteY15" fmla="*/ 1745673 h 2660073"/>
                <a:gd name="connsiteX16" fmla="*/ 1472393 w 3237097"/>
                <a:gd name="connsiteY16" fmla="*/ 1720735 h 2660073"/>
                <a:gd name="connsiteX17" fmla="*/ 1580458 w 3237097"/>
                <a:gd name="connsiteY17" fmla="*/ 1596044 h 2660073"/>
                <a:gd name="connsiteX18" fmla="*/ 1696836 w 3237097"/>
                <a:gd name="connsiteY18" fmla="*/ 1521229 h 2660073"/>
                <a:gd name="connsiteX19" fmla="*/ 1846465 w 3237097"/>
                <a:gd name="connsiteY19" fmla="*/ 1454728 h 2660073"/>
                <a:gd name="connsiteX20" fmla="*/ 1962844 w 3237097"/>
                <a:gd name="connsiteY20" fmla="*/ 1421477 h 2660073"/>
                <a:gd name="connsiteX21" fmla="*/ 2162349 w 3237097"/>
                <a:gd name="connsiteY21" fmla="*/ 1346662 h 2660073"/>
                <a:gd name="connsiteX22" fmla="*/ 2553047 w 3237097"/>
                <a:gd name="connsiteY22" fmla="*/ 1255222 h 2660073"/>
                <a:gd name="connsiteX23" fmla="*/ 2744240 w 3237097"/>
                <a:gd name="connsiteY23" fmla="*/ 1197033 h 2660073"/>
                <a:gd name="connsiteX24" fmla="*/ 3010247 w 3237097"/>
                <a:gd name="connsiteY24" fmla="*/ 1122219 h 2660073"/>
                <a:gd name="connsiteX25" fmla="*/ 3201440 w 3237097"/>
                <a:gd name="connsiteY25" fmla="*/ 1022466 h 2660073"/>
                <a:gd name="connsiteX26" fmla="*/ 3234691 w 3237097"/>
                <a:gd name="connsiteY26" fmla="*/ 897775 h 2660073"/>
                <a:gd name="connsiteX27" fmla="*/ 3168189 w 3237097"/>
                <a:gd name="connsiteY27" fmla="*/ 806335 h 2660073"/>
                <a:gd name="connsiteX28" fmla="*/ 2960371 w 3237097"/>
                <a:gd name="connsiteY28" fmla="*/ 681644 h 2660073"/>
                <a:gd name="connsiteX29" fmla="*/ 2744240 w 3237097"/>
                <a:gd name="connsiteY29" fmla="*/ 598517 h 2660073"/>
                <a:gd name="connsiteX30" fmla="*/ 2436669 w 3237097"/>
                <a:gd name="connsiteY30" fmla="*/ 490451 h 2660073"/>
                <a:gd name="connsiteX31" fmla="*/ 1996095 w 3237097"/>
                <a:gd name="connsiteY31" fmla="*/ 349135 h 2660073"/>
                <a:gd name="connsiteX32" fmla="*/ 1763338 w 3237097"/>
                <a:gd name="connsiteY32" fmla="*/ 257695 h 2660073"/>
                <a:gd name="connsiteX33" fmla="*/ 1513956 w 3237097"/>
                <a:gd name="connsiteY33" fmla="*/ 157942 h 2660073"/>
                <a:gd name="connsiteX34" fmla="*/ 1339389 w 3237097"/>
                <a:gd name="connsiteY34" fmla="*/ 74815 h 2660073"/>
                <a:gd name="connsiteX35" fmla="*/ 1223011 w 3237097"/>
                <a:gd name="connsiteY35" fmla="*/ 0 h 2660073"/>
                <a:gd name="connsiteX36" fmla="*/ 1223011 w 3237097"/>
                <a:gd name="connsiteY36" fmla="*/ 0 h 2660073"/>
                <a:gd name="connsiteX0" fmla="*/ 258735 w 3237097"/>
                <a:gd name="connsiteY0" fmla="*/ 2660073 h 2660073"/>
                <a:gd name="connsiteX1" fmla="*/ 208858 w 3237097"/>
                <a:gd name="connsiteY1" fmla="*/ 2585258 h 2660073"/>
                <a:gd name="connsiteX2" fmla="*/ 250422 w 3237097"/>
                <a:gd name="connsiteY2" fmla="*/ 2527068 h 2660073"/>
                <a:gd name="connsiteX3" fmla="*/ 134043 w 3237097"/>
                <a:gd name="connsiteY3" fmla="*/ 2419004 h 2660073"/>
                <a:gd name="connsiteX4" fmla="*/ 42603 w 3237097"/>
                <a:gd name="connsiteY4" fmla="*/ 2360815 h 2660073"/>
                <a:gd name="connsiteX5" fmla="*/ 25977 w 3237097"/>
                <a:gd name="connsiteY5" fmla="*/ 2252748 h 2660073"/>
                <a:gd name="connsiteX6" fmla="*/ 1040 w 3237097"/>
                <a:gd name="connsiteY6" fmla="*/ 2136371 h 2660073"/>
                <a:gd name="connsiteX7" fmla="*/ 9352 w 3237097"/>
                <a:gd name="connsiteY7" fmla="*/ 2028306 h 2660073"/>
                <a:gd name="connsiteX8" fmla="*/ 50917 w 3237097"/>
                <a:gd name="connsiteY8" fmla="*/ 1911927 h 2660073"/>
                <a:gd name="connsiteX9" fmla="*/ 283672 w 3237097"/>
                <a:gd name="connsiteY9" fmla="*/ 1845426 h 2660073"/>
                <a:gd name="connsiteX10" fmla="*/ 424989 w 3237097"/>
                <a:gd name="connsiteY10" fmla="*/ 1820487 h 2660073"/>
                <a:gd name="connsiteX11" fmla="*/ 549680 w 3237097"/>
                <a:gd name="connsiteY11" fmla="*/ 1803862 h 2660073"/>
                <a:gd name="connsiteX12" fmla="*/ 749185 w 3237097"/>
                <a:gd name="connsiteY12" fmla="*/ 1803862 h 2660073"/>
                <a:gd name="connsiteX13" fmla="*/ 957004 w 3237097"/>
                <a:gd name="connsiteY13" fmla="*/ 1770611 h 2660073"/>
                <a:gd name="connsiteX14" fmla="*/ 1181447 w 3237097"/>
                <a:gd name="connsiteY14" fmla="*/ 1762299 h 2660073"/>
                <a:gd name="connsiteX15" fmla="*/ 1364327 w 3237097"/>
                <a:gd name="connsiteY15" fmla="*/ 1745673 h 2660073"/>
                <a:gd name="connsiteX16" fmla="*/ 1472393 w 3237097"/>
                <a:gd name="connsiteY16" fmla="*/ 1720735 h 2660073"/>
                <a:gd name="connsiteX17" fmla="*/ 1580458 w 3237097"/>
                <a:gd name="connsiteY17" fmla="*/ 1596044 h 2660073"/>
                <a:gd name="connsiteX18" fmla="*/ 1696836 w 3237097"/>
                <a:gd name="connsiteY18" fmla="*/ 1521229 h 2660073"/>
                <a:gd name="connsiteX19" fmla="*/ 1846465 w 3237097"/>
                <a:gd name="connsiteY19" fmla="*/ 1454728 h 2660073"/>
                <a:gd name="connsiteX20" fmla="*/ 1962844 w 3237097"/>
                <a:gd name="connsiteY20" fmla="*/ 1421477 h 2660073"/>
                <a:gd name="connsiteX21" fmla="*/ 2162349 w 3237097"/>
                <a:gd name="connsiteY21" fmla="*/ 1346662 h 2660073"/>
                <a:gd name="connsiteX22" fmla="*/ 2553047 w 3237097"/>
                <a:gd name="connsiteY22" fmla="*/ 1255222 h 2660073"/>
                <a:gd name="connsiteX23" fmla="*/ 2744240 w 3237097"/>
                <a:gd name="connsiteY23" fmla="*/ 1197033 h 2660073"/>
                <a:gd name="connsiteX24" fmla="*/ 3010247 w 3237097"/>
                <a:gd name="connsiteY24" fmla="*/ 1122219 h 2660073"/>
                <a:gd name="connsiteX25" fmla="*/ 3201440 w 3237097"/>
                <a:gd name="connsiteY25" fmla="*/ 1022466 h 2660073"/>
                <a:gd name="connsiteX26" fmla="*/ 3234691 w 3237097"/>
                <a:gd name="connsiteY26" fmla="*/ 897775 h 2660073"/>
                <a:gd name="connsiteX27" fmla="*/ 3168189 w 3237097"/>
                <a:gd name="connsiteY27" fmla="*/ 806335 h 2660073"/>
                <a:gd name="connsiteX28" fmla="*/ 2960371 w 3237097"/>
                <a:gd name="connsiteY28" fmla="*/ 681644 h 2660073"/>
                <a:gd name="connsiteX29" fmla="*/ 2744240 w 3237097"/>
                <a:gd name="connsiteY29" fmla="*/ 598517 h 2660073"/>
                <a:gd name="connsiteX30" fmla="*/ 2436669 w 3237097"/>
                <a:gd name="connsiteY30" fmla="*/ 490451 h 2660073"/>
                <a:gd name="connsiteX31" fmla="*/ 1996095 w 3237097"/>
                <a:gd name="connsiteY31" fmla="*/ 349135 h 2660073"/>
                <a:gd name="connsiteX32" fmla="*/ 1763338 w 3237097"/>
                <a:gd name="connsiteY32" fmla="*/ 257695 h 2660073"/>
                <a:gd name="connsiteX33" fmla="*/ 1513956 w 3237097"/>
                <a:gd name="connsiteY33" fmla="*/ 157942 h 2660073"/>
                <a:gd name="connsiteX34" fmla="*/ 1339389 w 3237097"/>
                <a:gd name="connsiteY34" fmla="*/ 74815 h 2660073"/>
                <a:gd name="connsiteX35" fmla="*/ 1223011 w 3237097"/>
                <a:gd name="connsiteY35" fmla="*/ 0 h 2660073"/>
                <a:gd name="connsiteX36" fmla="*/ 1223011 w 3237097"/>
                <a:gd name="connsiteY36" fmla="*/ 0 h 2660073"/>
                <a:gd name="connsiteX0" fmla="*/ 258735 w 3237097"/>
                <a:gd name="connsiteY0" fmla="*/ 2660073 h 2660073"/>
                <a:gd name="connsiteX1" fmla="*/ 208858 w 3237097"/>
                <a:gd name="connsiteY1" fmla="*/ 2585258 h 2660073"/>
                <a:gd name="connsiteX2" fmla="*/ 158982 w 3237097"/>
                <a:gd name="connsiteY2" fmla="*/ 2510443 h 2660073"/>
                <a:gd name="connsiteX3" fmla="*/ 134043 w 3237097"/>
                <a:gd name="connsiteY3" fmla="*/ 2419004 h 2660073"/>
                <a:gd name="connsiteX4" fmla="*/ 42603 w 3237097"/>
                <a:gd name="connsiteY4" fmla="*/ 2360815 h 2660073"/>
                <a:gd name="connsiteX5" fmla="*/ 25977 w 3237097"/>
                <a:gd name="connsiteY5" fmla="*/ 2252748 h 2660073"/>
                <a:gd name="connsiteX6" fmla="*/ 1040 w 3237097"/>
                <a:gd name="connsiteY6" fmla="*/ 2136371 h 2660073"/>
                <a:gd name="connsiteX7" fmla="*/ 9352 w 3237097"/>
                <a:gd name="connsiteY7" fmla="*/ 2028306 h 2660073"/>
                <a:gd name="connsiteX8" fmla="*/ 50917 w 3237097"/>
                <a:gd name="connsiteY8" fmla="*/ 1911927 h 2660073"/>
                <a:gd name="connsiteX9" fmla="*/ 283672 w 3237097"/>
                <a:gd name="connsiteY9" fmla="*/ 1845426 h 2660073"/>
                <a:gd name="connsiteX10" fmla="*/ 424989 w 3237097"/>
                <a:gd name="connsiteY10" fmla="*/ 1820487 h 2660073"/>
                <a:gd name="connsiteX11" fmla="*/ 549680 w 3237097"/>
                <a:gd name="connsiteY11" fmla="*/ 1803862 h 2660073"/>
                <a:gd name="connsiteX12" fmla="*/ 749185 w 3237097"/>
                <a:gd name="connsiteY12" fmla="*/ 1803862 h 2660073"/>
                <a:gd name="connsiteX13" fmla="*/ 957004 w 3237097"/>
                <a:gd name="connsiteY13" fmla="*/ 1770611 h 2660073"/>
                <a:gd name="connsiteX14" fmla="*/ 1181447 w 3237097"/>
                <a:gd name="connsiteY14" fmla="*/ 1762299 h 2660073"/>
                <a:gd name="connsiteX15" fmla="*/ 1364327 w 3237097"/>
                <a:gd name="connsiteY15" fmla="*/ 1745673 h 2660073"/>
                <a:gd name="connsiteX16" fmla="*/ 1472393 w 3237097"/>
                <a:gd name="connsiteY16" fmla="*/ 1720735 h 2660073"/>
                <a:gd name="connsiteX17" fmla="*/ 1580458 w 3237097"/>
                <a:gd name="connsiteY17" fmla="*/ 1596044 h 2660073"/>
                <a:gd name="connsiteX18" fmla="*/ 1696836 w 3237097"/>
                <a:gd name="connsiteY18" fmla="*/ 1521229 h 2660073"/>
                <a:gd name="connsiteX19" fmla="*/ 1846465 w 3237097"/>
                <a:gd name="connsiteY19" fmla="*/ 1454728 h 2660073"/>
                <a:gd name="connsiteX20" fmla="*/ 1962844 w 3237097"/>
                <a:gd name="connsiteY20" fmla="*/ 1421477 h 2660073"/>
                <a:gd name="connsiteX21" fmla="*/ 2162349 w 3237097"/>
                <a:gd name="connsiteY21" fmla="*/ 1346662 h 2660073"/>
                <a:gd name="connsiteX22" fmla="*/ 2553047 w 3237097"/>
                <a:gd name="connsiteY22" fmla="*/ 1255222 h 2660073"/>
                <a:gd name="connsiteX23" fmla="*/ 2744240 w 3237097"/>
                <a:gd name="connsiteY23" fmla="*/ 1197033 h 2660073"/>
                <a:gd name="connsiteX24" fmla="*/ 3010247 w 3237097"/>
                <a:gd name="connsiteY24" fmla="*/ 1122219 h 2660073"/>
                <a:gd name="connsiteX25" fmla="*/ 3201440 w 3237097"/>
                <a:gd name="connsiteY25" fmla="*/ 1022466 h 2660073"/>
                <a:gd name="connsiteX26" fmla="*/ 3234691 w 3237097"/>
                <a:gd name="connsiteY26" fmla="*/ 897775 h 2660073"/>
                <a:gd name="connsiteX27" fmla="*/ 3168189 w 3237097"/>
                <a:gd name="connsiteY27" fmla="*/ 806335 h 2660073"/>
                <a:gd name="connsiteX28" fmla="*/ 2960371 w 3237097"/>
                <a:gd name="connsiteY28" fmla="*/ 681644 h 2660073"/>
                <a:gd name="connsiteX29" fmla="*/ 2744240 w 3237097"/>
                <a:gd name="connsiteY29" fmla="*/ 598517 h 2660073"/>
                <a:gd name="connsiteX30" fmla="*/ 2436669 w 3237097"/>
                <a:gd name="connsiteY30" fmla="*/ 490451 h 2660073"/>
                <a:gd name="connsiteX31" fmla="*/ 1996095 w 3237097"/>
                <a:gd name="connsiteY31" fmla="*/ 349135 h 2660073"/>
                <a:gd name="connsiteX32" fmla="*/ 1763338 w 3237097"/>
                <a:gd name="connsiteY32" fmla="*/ 257695 h 2660073"/>
                <a:gd name="connsiteX33" fmla="*/ 1513956 w 3237097"/>
                <a:gd name="connsiteY33" fmla="*/ 157942 h 2660073"/>
                <a:gd name="connsiteX34" fmla="*/ 1339389 w 3237097"/>
                <a:gd name="connsiteY34" fmla="*/ 74815 h 2660073"/>
                <a:gd name="connsiteX35" fmla="*/ 1223011 w 3237097"/>
                <a:gd name="connsiteY35" fmla="*/ 0 h 2660073"/>
                <a:gd name="connsiteX36" fmla="*/ 1223011 w 3237097"/>
                <a:gd name="connsiteY36" fmla="*/ 0 h 2660073"/>
                <a:gd name="connsiteX0" fmla="*/ 258735 w 3237097"/>
                <a:gd name="connsiteY0" fmla="*/ 2660073 h 2660073"/>
                <a:gd name="connsiteX1" fmla="*/ 208858 w 3237097"/>
                <a:gd name="connsiteY1" fmla="*/ 2585258 h 2660073"/>
                <a:gd name="connsiteX2" fmla="*/ 158982 w 3237097"/>
                <a:gd name="connsiteY2" fmla="*/ 2510443 h 2660073"/>
                <a:gd name="connsiteX3" fmla="*/ 92479 w 3237097"/>
                <a:gd name="connsiteY3" fmla="*/ 2419004 h 2660073"/>
                <a:gd name="connsiteX4" fmla="*/ 42603 w 3237097"/>
                <a:gd name="connsiteY4" fmla="*/ 2360815 h 2660073"/>
                <a:gd name="connsiteX5" fmla="*/ 25977 w 3237097"/>
                <a:gd name="connsiteY5" fmla="*/ 2252748 h 2660073"/>
                <a:gd name="connsiteX6" fmla="*/ 1040 w 3237097"/>
                <a:gd name="connsiteY6" fmla="*/ 2136371 h 2660073"/>
                <a:gd name="connsiteX7" fmla="*/ 9352 w 3237097"/>
                <a:gd name="connsiteY7" fmla="*/ 2028306 h 2660073"/>
                <a:gd name="connsiteX8" fmla="*/ 50917 w 3237097"/>
                <a:gd name="connsiteY8" fmla="*/ 1911927 h 2660073"/>
                <a:gd name="connsiteX9" fmla="*/ 283672 w 3237097"/>
                <a:gd name="connsiteY9" fmla="*/ 1845426 h 2660073"/>
                <a:gd name="connsiteX10" fmla="*/ 424989 w 3237097"/>
                <a:gd name="connsiteY10" fmla="*/ 1820487 h 2660073"/>
                <a:gd name="connsiteX11" fmla="*/ 549680 w 3237097"/>
                <a:gd name="connsiteY11" fmla="*/ 1803862 h 2660073"/>
                <a:gd name="connsiteX12" fmla="*/ 749185 w 3237097"/>
                <a:gd name="connsiteY12" fmla="*/ 1803862 h 2660073"/>
                <a:gd name="connsiteX13" fmla="*/ 957004 w 3237097"/>
                <a:gd name="connsiteY13" fmla="*/ 1770611 h 2660073"/>
                <a:gd name="connsiteX14" fmla="*/ 1181447 w 3237097"/>
                <a:gd name="connsiteY14" fmla="*/ 1762299 h 2660073"/>
                <a:gd name="connsiteX15" fmla="*/ 1364327 w 3237097"/>
                <a:gd name="connsiteY15" fmla="*/ 1745673 h 2660073"/>
                <a:gd name="connsiteX16" fmla="*/ 1472393 w 3237097"/>
                <a:gd name="connsiteY16" fmla="*/ 1720735 h 2660073"/>
                <a:gd name="connsiteX17" fmla="*/ 1580458 w 3237097"/>
                <a:gd name="connsiteY17" fmla="*/ 1596044 h 2660073"/>
                <a:gd name="connsiteX18" fmla="*/ 1696836 w 3237097"/>
                <a:gd name="connsiteY18" fmla="*/ 1521229 h 2660073"/>
                <a:gd name="connsiteX19" fmla="*/ 1846465 w 3237097"/>
                <a:gd name="connsiteY19" fmla="*/ 1454728 h 2660073"/>
                <a:gd name="connsiteX20" fmla="*/ 1962844 w 3237097"/>
                <a:gd name="connsiteY20" fmla="*/ 1421477 h 2660073"/>
                <a:gd name="connsiteX21" fmla="*/ 2162349 w 3237097"/>
                <a:gd name="connsiteY21" fmla="*/ 1346662 h 2660073"/>
                <a:gd name="connsiteX22" fmla="*/ 2553047 w 3237097"/>
                <a:gd name="connsiteY22" fmla="*/ 1255222 h 2660073"/>
                <a:gd name="connsiteX23" fmla="*/ 2744240 w 3237097"/>
                <a:gd name="connsiteY23" fmla="*/ 1197033 h 2660073"/>
                <a:gd name="connsiteX24" fmla="*/ 3010247 w 3237097"/>
                <a:gd name="connsiteY24" fmla="*/ 1122219 h 2660073"/>
                <a:gd name="connsiteX25" fmla="*/ 3201440 w 3237097"/>
                <a:gd name="connsiteY25" fmla="*/ 1022466 h 2660073"/>
                <a:gd name="connsiteX26" fmla="*/ 3234691 w 3237097"/>
                <a:gd name="connsiteY26" fmla="*/ 897775 h 2660073"/>
                <a:gd name="connsiteX27" fmla="*/ 3168189 w 3237097"/>
                <a:gd name="connsiteY27" fmla="*/ 806335 h 2660073"/>
                <a:gd name="connsiteX28" fmla="*/ 2960371 w 3237097"/>
                <a:gd name="connsiteY28" fmla="*/ 681644 h 2660073"/>
                <a:gd name="connsiteX29" fmla="*/ 2744240 w 3237097"/>
                <a:gd name="connsiteY29" fmla="*/ 598517 h 2660073"/>
                <a:gd name="connsiteX30" fmla="*/ 2436669 w 3237097"/>
                <a:gd name="connsiteY30" fmla="*/ 490451 h 2660073"/>
                <a:gd name="connsiteX31" fmla="*/ 1996095 w 3237097"/>
                <a:gd name="connsiteY31" fmla="*/ 349135 h 2660073"/>
                <a:gd name="connsiteX32" fmla="*/ 1763338 w 3237097"/>
                <a:gd name="connsiteY32" fmla="*/ 257695 h 2660073"/>
                <a:gd name="connsiteX33" fmla="*/ 1513956 w 3237097"/>
                <a:gd name="connsiteY33" fmla="*/ 157942 h 2660073"/>
                <a:gd name="connsiteX34" fmla="*/ 1339389 w 3237097"/>
                <a:gd name="connsiteY34" fmla="*/ 74815 h 2660073"/>
                <a:gd name="connsiteX35" fmla="*/ 1223011 w 3237097"/>
                <a:gd name="connsiteY35" fmla="*/ 0 h 2660073"/>
                <a:gd name="connsiteX36" fmla="*/ 1223011 w 3237097"/>
                <a:gd name="connsiteY36" fmla="*/ 0 h 2660073"/>
                <a:gd name="connsiteX0" fmla="*/ 249598 w 3227960"/>
                <a:gd name="connsiteY0" fmla="*/ 2660073 h 2660073"/>
                <a:gd name="connsiteX1" fmla="*/ 199721 w 3227960"/>
                <a:gd name="connsiteY1" fmla="*/ 2585258 h 2660073"/>
                <a:gd name="connsiteX2" fmla="*/ 149845 w 3227960"/>
                <a:gd name="connsiteY2" fmla="*/ 2510443 h 2660073"/>
                <a:gd name="connsiteX3" fmla="*/ 83342 w 3227960"/>
                <a:gd name="connsiteY3" fmla="*/ 2419004 h 2660073"/>
                <a:gd name="connsiteX4" fmla="*/ 33466 w 3227960"/>
                <a:gd name="connsiteY4" fmla="*/ 2360815 h 2660073"/>
                <a:gd name="connsiteX5" fmla="*/ 16840 w 3227960"/>
                <a:gd name="connsiteY5" fmla="*/ 2252748 h 2660073"/>
                <a:gd name="connsiteX6" fmla="*/ 25154 w 3227960"/>
                <a:gd name="connsiteY6" fmla="*/ 2136371 h 2660073"/>
                <a:gd name="connsiteX7" fmla="*/ 215 w 3227960"/>
                <a:gd name="connsiteY7" fmla="*/ 2028306 h 2660073"/>
                <a:gd name="connsiteX8" fmla="*/ 41780 w 3227960"/>
                <a:gd name="connsiteY8" fmla="*/ 1911927 h 2660073"/>
                <a:gd name="connsiteX9" fmla="*/ 274535 w 3227960"/>
                <a:gd name="connsiteY9" fmla="*/ 1845426 h 2660073"/>
                <a:gd name="connsiteX10" fmla="*/ 415852 w 3227960"/>
                <a:gd name="connsiteY10" fmla="*/ 1820487 h 2660073"/>
                <a:gd name="connsiteX11" fmla="*/ 540543 w 3227960"/>
                <a:gd name="connsiteY11" fmla="*/ 1803862 h 2660073"/>
                <a:gd name="connsiteX12" fmla="*/ 740048 w 3227960"/>
                <a:gd name="connsiteY12" fmla="*/ 1803862 h 2660073"/>
                <a:gd name="connsiteX13" fmla="*/ 947867 w 3227960"/>
                <a:gd name="connsiteY13" fmla="*/ 1770611 h 2660073"/>
                <a:gd name="connsiteX14" fmla="*/ 1172310 w 3227960"/>
                <a:gd name="connsiteY14" fmla="*/ 1762299 h 2660073"/>
                <a:gd name="connsiteX15" fmla="*/ 1355190 w 3227960"/>
                <a:gd name="connsiteY15" fmla="*/ 1745673 h 2660073"/>
                <a:gd name="connsiteX16" fmla="*/ 1463256 w 3227960"/>
                <a:gd name="connsiteY16" fmla="*/ 1720735 h 2660073"/>
                <a:gd name="connsiteX17" fmla="*/ 1571321 w 3227960"/>
                <a:gd name="connsiteY17" fmla="*/ 1596044 h 2660073"/>
                <a:gd name="connsiteX18" fmla="*/ 1687699 w 3227960"/>
                <a:gd name="connsiteY18" fmla="*/ 1521229 h 2660073"/>
                <a:gd name="connsiteX19" fmla="*/ 1837328 w 3227960"/>
                <a:gd name="connsiteY19" fmla="*/ 1454728 h 2660073"/>
                <a:gd name="connsiteX20" fmla="*/ 1953707 w 3227960"/>
                <a:gd name="connsiteY20" fmla="*/ 1421477 h 2660073"/>
                <a:gd name="connsiteX21" fmla="*/ 2153212 w 3227960"/>
                <a:gd name="connsiteY21" fmla="*/ 1346662 h 2660073"/>
                <a:gd name="connsiteX22" fmla="*/ 2543910 w 3227960"/>
                <a:gd name="connsiteY22" fmla="*/ 1255222 h 2660073"/>
                <a:gd name="connsiteX23" fmla="*/ 2735103 w 3227960"/>
                <a:gd name="connsiteY23" fmla="*/ 1197033 h 2660073"/>
                <a:gd name="connsiteX24" fmla="*/ 3001110 w 3227960"/>
                <a:gd name="connsiteY24" fmla="*/ 1122219 h 2660073"/>
                <a:gd name="connsiteX25" fmla="*/ 3192303 w 3227960"/>
                <a:gd name="connsiteY25" fmla="*/ 1022466 h 2660073"/>
                <a:gd name="connsiteX26" fmla="*/ 3225554 w 3227960"/>
                <a:gd name="connsiteY26" fmla="*/ 897775 h 2660073"/>
                <a:gd name="connsiteX27" fmla="*/ 3159052 w 3227960"/>
                <a:gd name="connsiteY27" fmla="*/ 806335 h 2660073"/>
                <a:gd name="connsiteX28" fmla="*/ 2951234 w 3227960"/>
                <a:gd name="connsiteY28" fmla="*/ 681644 h 2660073"/>
                <a:gd name="connsiteX29" fmla="*/ 2735103 w 3227960"/>
                <a:gd name="connsiteY29" fmla="*/ 598517 h 2660073"/>
                <a:gd name="connsiteX30" fmla="*/ 2427532 w 3227960"/>
                <a:gd name="connsiteY30" fmla="*/ 490451 h 2660073"/>
                <a:gd name="connsiteX31" fmla="*/ 1986958 w 3227960"/>
                <a:gd name="connsiteY31" fmla="*/ 349135 h 2660073"/>
                <a:gd name="connsiteX32" fmla="*/ 1754201 w 3227960"/>
                <a:gd name="connsiteY32" fmla="*/ 257695 h 2660073"/>
                <a:gd name="connsiteX33" fmla="*/ 1504819 w 3227960"/>
                <a:gd name="connsiteY33" fmla="*/ 157942 h 2660073"/>
                <a:gd name="connsiteX34" fmla="*/ 1330252 w 3227960"/>
                <a:gd name="connsiteY34" fmla="*/ 74815 h 2660073"/>
                <a:gd name="connsiteX35" fmla="*/ 1213874 w 3227960"/>
                <a:gd name="connsiteY35" fmla="*/ 0 h 2660073"/>
                <a:gd name="connsiteX36" fmla="*/ 1213874 w 3227960"/>
                <a:gd name="connsiteY36" fmla="*/ 0 h 2660073"/>
                <a:gd name="connsiteX0" fmla="*/ 249770 w 3228132"/>
                <a:gd name="connsiteY0" fmla="*/ 2660073 h 2660073"/>
                <a:gd name="connsiteX1" fmla="*/ 199893 w 3228132"/>
                <a:gd name="connsiteY1" fmla="*/ 2585258 h 2660073"/>
                <a:gd name="connsiteX2" fmla="*/ 150017 w 3228132"/>
                <a:gd name="connsiteY2" fmla="*/ 2510443 h 2660073"/>
                <a:gd name="connsiteX3" fmla="*/ 83514 w 3228132"/>
                <a:gd name="connsiteY3" fmla="*/ 2419004 h 2660073"/>
                <a:gd name="connsiteX4" fmla="*/ 33638 w 3228132"/>
                <a:gd name="connsiteY4" fmla="*/ 2360815 h 2660073"/>
                <a:gd name="connsiteX5" fmla="*/ 91827 w 3228132"/>
                <a:gd name="connsiteY5" fmla="*/ 2252748 h 2660073"/>
                <a:gd name="connsiteX6" fmla="*/ 25326 w 3228132"/>
                <a:gd name="connsiteY6" fmla="*/ 2136371 h 2660073"/>
                <a:gd name="connsiteX7" fmla="*/ 387 w 3228132"/>
                <a:gd name="connsiteY7" fmla="*/ 2028306 h 2660073"/>
                <a:gd name="connsiteX8" fmla="*/ 41952 w 3228132"/>
                <a:gd name="connsiteY8" fmla="*/ 1911927 h 2660073"/>
                <a:gd name="connsiteX9" fmla="*/ 274707 w 3228132"/>
                <a:gd name="connsiteY9" fmla="*/ 1845426 h 2660073"/>
                <a:gd name="connsiteX10" fmla="*/ 416024 w 3228132"/>
                <a:gd name="connsiteY10" fmla="*/ 1820487 h 2660073"/>
                <a:gd name="connsiteX11" fmla="*/ 540715 w 3228132"/>
                <a:gd name="connsiteY11" fmla="*/ 1803862 h 2660073"/>
                <a:gd name="connsiteX12" fmla="*/ 740220 w 3228132"/>
                <a:gd name="connsiteY12" fmla="*/ 1803862 h 2660073"/>
                <a:gd name="connsiteX13" fmla="*/ 948039 w 3228132"/>
                <a:gd name="connsiteY13" fmla="*/ 1770611 h 2660073"/>
                <a:gd name="connsiteX14" fmla="*/ 1172482 w 3228132"/>
                <a:gd name="connsiteY14" fmla="*/ 1762299 h 2660073"/>
                <a:gd name="connsiteX15" fmla="*/ 1355362 w 3228132"/>
                <a:gd name="connsiteY15" fmla="*/ 1745673 h 2660073"/>
                <a:gd name="connsiteX16" fmla="*/ 1463428 w 3228132"/>
                <a:gd name="connsiteY16" fmla="*/ 1720735 h 2660073"/>
                <a:gd name="connsiteX17" fmla="*/ 1571493 w 3228132"/>
                <a:gd name="connsiteY17" fmla="*/ 1596044 h 2660073"/>
                <a:gd name="connsiteX18" fmla="*/ 1687871 w 3228132"/>
                <a:gd name="connsiteY18" fmla="*/ 1521229 h 2660073"/>
                <a:gd name="connsiteX19" fmla="*/ 1837500 w 3228132"/>
                <a:gd name="connsiteY19" fmla="*/ 1454728 h 2660073"/>
                <a:gd name="connsiteX20" fmla="*/ 1953879 w 3228132"/>
                <a:gd name="connsiteY20" fmla="*/ 1421477 h 2660073"/>
                <a:gd name="connsiteX21" fmla="*/ 2153384 w 3228132"/>
                <a:gd name="connsiteY21" fmla="*/ 1346662 h 2660073"/>
                <a:gd name="connsiteX22" fmla="*/ 2544082 w 3228132"/>
                <a:gd name="connsiteY22" fmla="*/ 1255222 h 2660073"/>
                <a:gd name="connsiteX23" fmla="*/ 2735275 w 3228132"/>
                <a:gd name="connsiteY23" fmla="*/ 1197033 h 2660073"/>
                <a:gd name="connsiteX24" fmla="*/ 3001282 w 3228132"/>
                <a:gd name="connsiteY24" fmla="*/ 1122219 h 2660073"/>
                <a:gd name="connsiteX25" fmla="*/ 3192475 w 3228132"/>
                <a:gd name="connsiteY25" fmla="*/ 1022466 h 2660073"/>
                <a:gd name="connsiteX26" fmla="*/ 3225726 w 3228132"/>
                <a:gd name="connsiteY26" fmla="*/ 897775 h 2660073"/>
                <a:gd name="connsiteX27" fmla="*/ 3159224 w 3228132"/>
                <a:gd name="connsiteY27" fmla="*/ 806335 h 2660073"/>
                <a:gd name="connsiteX28" fmla="*/ 2951406 w 3228132"/>
                <a:gd name="connsiteY28" fmla="*/ 681644 h 2660073"/>
                <a:gd name="connsiteX29" fmla="*/ 2735275 w 3228132"/>
                <a:gd name="connsiteY29" fmla="*/ 598517 h 2660073"/>
                <a:gd name="connsiteX30" fmla="*/ 2427704 w 3228132"/>
                <a:gd name="connsiteY30" fmla="*/ 490451 h 2660073"/>
                <a:gd name="connsiteX31" fmla="*/ 1987130 w 3228132"/>
                <a:gd name="connsiteY31" fmla="*/ 349135 h 2660073"/>
                <a:gd name="connsiteX32" fmla="*/ 1754373 w 3228132"/>
                <a:gd name="connsiteY32" fmla="*/ 257695 h 2660073"/>
                <a:gd name="connsiteX33" fmla="*/ 1504991 w 3228132"/>
                <a:gd name="connsiteY33" fmla="*/ 157942 h 2660073"/>
                <a:gd name="connsiteX34" fmla="*/ 1330424 w 3228132"/>
                <a:gd name="connsiteY34" fmla="*/ 74815 h 2660073"/>
                <a:gd name="connsiteX35" fmla="*/ 1214046 w 3228132"/>
                <a:gd name="connsiteY35" fmla="*/ 0 h 2660073"/>
                <a:gd name="connsiteX36" fmla="*/ 1214046 w 3228132"/>
                <a:gd name="connsiteY36" fmla="*/ 0 h 2660073"/>
                <a:gd name="connsiteX0" fmla="*/ 249770 w 3228132"/>
                <a:gd name="connsiteY0" fmla="*/ 2660073 h 2660073"/>
                <a:gd name="connsiteX1" fmla="*/ 199893 w 3228132"/>
                <a:gd name="connsiteY1" fmla="*/ 2585258 h 2660073"/>
                <a:gd name="connsiteX2" fmla="*/ 150017 w 3228132"/>
                <a:gd name="connsiteY2" fmla="*/ 2510443 h 2660073"/>
                <a:gd name="connsiteX3" fmla="*/ 83514 w 3228132"/>
                <a:gd name="connsiteY3" fmla="*/ 2419004 h 2660073"/>
                <a:gd name="connsiteX4" fmla="*/ 125078 w 3228132"/>
                <a:gd name="connsiteY4" fmla="*/ 2352502 h 2660073"/>
                <a:gd name="connsiteX5" fmla="*/ 91827 w 3228132"/>
                <a:gd name="connsiteY5" fmla="*/ 2252748 h 2660073"/>
                <a:gd name="connsiteX6" fmla="*/ 25326 w 3228132"/>
                <a:gd name="connsiteY6" fmla="*/ 2136371 h 2660073"/>
                <a:gd name="connsiteX7" fmla="*/ 387 w 3228132"/>
                <a:gd name="connsiteY7" fmla="*/ 2028306 h 2660073"/>
                <a:gd name="connsiteX8" fmla="*/ 41952 w 3228132"/>
                <a:gd name="connsiteY8" fmla="*/ 1911927 h 2660073"/>
                <a:gd name="connsiteX9" fmla="*/ 274707 w 3228132"/>
                <a:gd name="connsiteY9" fmla="*/ 1845426 h 2660073"/>
                <a:gd name="connsiteX10" fmla="*/ 416024 w 3228132"/>
                <a:gd name="connsiteY10" fmla="*/ 1820487 h 2660073"/>
                <a:gd name="connsiteX11" fmla="*/ 540715 w 3228132"/>
                <a:gd name="connsiteY11" fmla="*/ 1803862 h 2660073"/>
                <a:gd name="connsiteX12" fmla="*/ 740220 w 3228132"/>
                <a:gd name="connsiteY12" fmla="*/ 1803862 h 2660073"/>
                <a:gd name="connsiteX13" fmla="*/ 948039 w 3228132"/>
                <a:gd name="connsiteY13" fmla="*/ 1770611 h 2660073"/>
                <a:gd name="connsiteX14" fmla="*/ 1172482 w 3228132"/>
                <a:gd name="connsiteY14" fmla="*/ 1762299 h 2660073"/>
                <a:gd name="connsiteX15" fmla="*/ 1355362 w 3228132"/>
                <a:gd name="connsiteY15" fmla="*/ 1745673 h 2660073"/>
                <a:gd name="connsiteX16" fmla="*/ 1463428 w 3228132"/>
                <a:gd name="connsiteY16" fmla="*/ 1720735 h 2660073"/>
                <a:gd name="connsiteX17" fmla="*/ 1571493 w 3228132"/>
                <a:gd name="connsiteY17" fmla="*/ 1596044 h 2660073"/>
                <a:gd name="connsiteX18" fmla="*/ 1687871 w 3228132"/>
                <a:gd name="connsiteY18" fmla="*/ 1521229 h 2660073"/>
                <a:gd name="connsiteX19" fmla="*/ 1837500 w 3228132"/>
                <a:gd name="connsiteY19" fmla="*/ 1454728 h 2660073"/>
                <a:gd name="connsiteX20" fmla="*/ 1953879 w 3228132"/>
                <a:gd name="connsiteY20" fmla="*/ 1421477 h 2660073"/>
                <a:gd name="connsiteX21" fmla="*/ 2153384 w 3228132"/>
                <a:gd name="connsiteY21" fmla="*/ 1346662 h 2660073"/>
                <a:gd name="connsiteX22" fmla="*/ 2544082 w 3228132"/>
                <a:gd name="connsiteY22" fmla="*/ 1255222 h 2660073"/>
                <a:gd name="connsiteX23" fmla="*/ 2735275 w 3228132"/>
                <a:gd name="connsiteY23" fmla="*/ 1197033 h 2660073"/>
                <a:gd name="connsiteX24" fmla="*/ 3001282 w 3228132"/>
                <a:gd name="connsiteY24" fmla="*/ 1122219 h 2660073"/>
                <a:gd name="connsiteX25" fmla="*/ 3192475 w 3228132"/>
                <a:gd name="connsiteY25" fmla="*/ 1022466 h 2660073"/>
                <a:gd name="connsiteX26" fmla="*/ 3225726 w 3228132"/>
                <a:gd name="connsiteY26" fmla="*/ 897775 h 2660073"/>
                <a:gd name="connsiteX27" fmla="*/ 3159224 w 3228132"/>
                <a:gd name="connsiteY27" fmla="*/ 806335 h 2660073"/>
                <a:gd name="connsiteX28" fmla="*/ 2951406 w 3228132"/>
                <a:gd name="connsiteY28" fmla="*/ 681644 h 2660073"/>
                <a:gd name="connsiteX29" fmla="*/ 2735275 w 3228132"/>
                <a:gd name="connsiteY29" fmla="*/ 598517 h 2660073"/>
                <a:gd name="connsiteX30" fmla="*/ 2427704 w 3228132"/>
                <a:gd name="connsiteY30" fmla="*/ 490451 h 2660073"/>
                <a:gd name="connsiteX31" fmla="*/ 1987130 w 3228132"/>
                <a:gd name="connsiteY31" fmla="*/ 349135 h 2660073"/>
                <a:gd name="connsiteX32" fmla="*/ 1754373 w 3228132"/>
                <a:gd name="connsiteY32" fmla="*/ 257695 h 2660073"/>
                <a:gd name="connsiteX33" fmla="*/ 1504991 w 3228132"/>
                <a:gd name="connsiteY33" fmla="*/ 157942 h 2660073"/>
                <a:gd name="connsiteX34" fmla="*/ 1330424 w 3228132"/>
                <a:gd name="connsiteY34" fmla="*/ 74815 h 2660073"/>
                <a:gd name="connsiteX35" fmla="*/ 1214046 w 3228132"/>
                <a:gd name="connsiteY35" fmla="*/ 0 h 2660073"/>
                <a:gd name="connsiteX36" fmla="*/ 1214046 w 3228132"/>
                <a:gd name="connsiteY36" fmla="*/ 0 h 2660073"/>
                <a:gd name="connsiteX0" fmla="*/ 249770 w 3228132"/>
                <a:gd name="connsiteY0" fmla="*/ 2660073 h 2660073"/>
                <a:gd name="connsiteX1" fmla="*/ 199893 w 3228132"/>
                <a:gd name="connsiteY1" fmla="*/ 2585258 h 2660073"/>
                <a:gd name="connsiteX2" fmla="*/ 150017 w 3228132"/>
                <a:gd name="connsiteY2" fmla="*/ 2510443 h 2660073"/>
                <a:gd name="connsiteX3" fmla="*/ 182758 w 3228132"/>
                <a:gd name="connsiteY3" fmla="*/ 2435629 h 2660073"/>
                <a:gd name="connsiteX4" fmla="*/ 83514 w 3228132"/>
                <a:gd name="connsiteY4" fmla="*/ 2419004 h 2660073"/>
                <a:gd name="connsiteX5" fmla="*/ 125078 w 3228132"/>
                <a:gd name="connsiteY5" fmla="*/ 2352502 h 2660073"/>
                <a:gd name="connsiteX6" fmla="*/ 91827 w 3228132"/>
                <a:gd name="connsiteY6" fmla="*/ 2252748 h 2660073"/>
                <a:gd name="connsiteX7" fmla="*/ 25326 w 3228132"/>
                <a:gd name="connsiteY7" fmla="*/ 2136371 h 2660073"/>
                <a:gd name="connsiteX8" fmla="*/ 387 w 3228132"/>
                <a:gd name="connsiteY8" fmla="*/ 2028306 h 2660073"/>
                <a:gd name="connsiteX9" fmla="*/ 41952 w 3228132"/>
                <a:gd name="connsiteY9" fmla="*/ 1911927 h 2660073"/>
                <a:gd name="connsiteX10" fmla="*/ 274707 w 3228132"/>
                <a:gd name="connsiteY10" fmla="*/ 1845426 h 2660073"/>
                <a:gd name="connsiteX11" fmla="*/ 416024 w 3228132"/>
                <a:gd name="connsiteY11" fmla="*/ 1820487 h 2660073"/>
                <a:gd name="connsiteX12" fmla="*/ 540715 w 3228132"/>
                <a:gd name="connsiteY12" fmla="*/ 1803862 h 2660073"/>
                <a:gd name="connsiteX13" fmla="*/ 740220 w 3228132"/>
                <a:gd name="connsiteY13" fmla="*/ 1803862 h 2660073"/>
                <a:gd name="connsiteX14" fmla="*/ 948039 w 3228132"/>
                <a:gd name="connsiteY14" fmla="*/ 1770611 h 2660073"/>
                <a:gd name="connsiteX15" fmla="*/ 1172482 w 3228132"/>
                <a:gd name="connsiteY15" fmla="*/ 1762299 h 2660073"/>
                <a:gd name="connsiteX16" fmla="*/ 1355362 w 3228132"/>
                <a:gd name="connsiteY16" fmla="*/ 1745673 h 2660073"/>
                <a:gd name="connsiteX17" fmla="*/ 1463428 w 3228132"/>
                <a:gd name="connsiteY17" fmla="*/ 1720735 h 2660073"/>
                <a:gd name="connsiteX18" fmla="*/ 1571493 w 3228132"/>
                <a:gd name="connsiteY18" fmla="*/ 1596044 h 2660073"/>
                <a:gd name="connsiteX19" fmla="*/ 1687871 w 3228132"/>
                <a:gd name="connsiteY19" fmla="*/ 1521229 h 2660073"/>
                <a:gd name="connsiteX20" fmla="*/ 1837500 w 3228132"/>
                <a:gd name="connsiteY20" fmla="*/ 1454728 h 2660073"/>
                <a:gd name="connsiteX21" fmla="*/ 1953879 w 3228132"/>
                <a:gd name="connsiteY21" fmla="*/ 1421477 h 2660073"/>
                <a:gd name="connsiteX22" fmla="*/ 2153384 w 3228132"/>
                <a:gd name="connsiteY22" fmla="*/ 1346662 h 2660073"/>
                <a:gd name="connsiteX23" fmla="*/ 2544082 w 3228132"/>
                <a:gd name="connsiteY23" fmla="*/ 1255222 h 2660073"/>
                <a:gd name="connsiteX24" fmla="*/ 2735275 w 3228132"/>
                <a:gd name="connsiteY24" fmla="*/ 1197033 h 2660073"/>
                <a:gd name="connsiteX25" fmla="*/ 3001282 w 3228132"/>
                <a:gd name="connsiteY25" fmla="*/ 1122219 h 2660073"/>
                <a:gd name="connsiteX26" fmla="*/ 3192475 w 3228132"/>
                <a:gd name="connsiteY26" fmla="*/ 1022466 h 2660073"/>
                <a:gd name="connsiteX27" fmla="*/ 3225726 w 3228132"/>
                <a:gd name="connsiteY27" fmla="*/ 897775 h 2660073"/>
                <a:gd name="connsiteX28" fmla="*/ 3159224 w 3228132"/>
                <a:gd name="connsiteY28" fmla="*/ 806335 h 2660073"/>
                <a:gd name="connsiteX29" fmla="*/ 2951406 w 3228132"/>
                <a:gd name="connsiteY29" fmla="*/ 681644 h 2660073"/>
                <a:gd name="connsiteX30" fmla="*/ 2735275 w 3228132"/>
                <a:gd name="connsiteY30" fmla="*/ 598517 h 2660073"/>
                <a:gd name="connsiteX31" fmla="*/ 2427704 w 3228132"/>
                <a:gd name="connsiteY31" fmla="*/ 490451 h 2660073"/>
                <a:gd name="connsiteX32" fmla="*/ 1987130 w 3228132"/>
                <a:gd name="connsiteY32" fmla="*/ 349135 h 2660073"/>
                <a:gd name="connsiteX33" fmla="*/ 1754373 w 3228132"/>
                <a:gd name="connsiteY33" fmla="*/ 257695 h 2660073"/>
                <a:gd name="connsiteX34" fmla="*/ 1504991 w 3228132"/>
                <a:gd name="connsiteY34" fmla="*/ 157942 h 2660073"/>
                <a:gd name="connsiteX35" fmla="*/ 1330424 w 3228132"/>
                <a:gd name="connsiteY35" fmla="*/ 74815 h 2660073"/>
                <a:gd name="connsiteX36" fmla="*/ 1214046 w 3228132"/>
                <a:gd name="connsiteY36" fmla="*/ 0 h 2660073"/>
                <a:gd name="connsiteX37" fmla="*/ 1214046 w 3228132"/>
                <a:gd name="connsiteY37" fmla="*/ 0 h 2660073"/>
                <a:gd name="connsiteX0" fmla="*/ 249770 w 3228132"/>
                <a:gd name="connsiteY0" fmla="*/ 2660073 h 2660073"/>
                <a:gd name="connsiteX1" fmla="*/ 199893 w 3228132"/>
                <a:gd name="connsiteY1" fmla="*/ 2585258 h 2660073"/>
                <a:gd name="connsiteX2" fmla="*/ 150017 w 3228132"/>
                <a:gd name="connsiteY2" fmla="*/ 2510443 h 2660073"/>
                <a:gd name="connsiteX3" fmla="*/ 182758 w 3228132"/>
                <a:gd name="connsiteY3" fmla="*/ 2435629 h 2660073"/>
                <a:gd name="connsiteX4" fmla="*/ 125078 w 3228132"/>
                <a:gd name="connsiteY4" fmla="*/ 2410692 h 2660073"/>
                <a:gd name="connsiteX5" fmla="*/ 125078 w 3228132"/>
                <a:gd name="connsiteY5" fmla="*/ 2352502 h 2660073"/>
                <a:gd name="connsiteX6" fmla="*/ 91827 w 3228132"/>
                <a:gd name="connsiteY6" fmla="*/ 2252748 h 2660073"/>
                <a:gd name="connsiteX7" fmla="*/ 25326 w 3228132"/>
                <a:gd name="connsiteY7" fmla="*/ 2136371 h 2660073"/>
                <a:gd name="connsiteX8" fmla="*/ 387 w 3228132"/>
                <a:gd name="connsiteY8" fmla="*/ 2028306 h 2660073"/>
                <a:gd name="connsiteX9" fmla="*/ 41952 w 3228132"/>
                <a:gd name="connsiteY9" fmla="*/ 1911927 h 2660073"/>
                <a:gd name="connsiteX10" fmla="*/ 274707 w 3228132"/>
                <a:gd name="connsiteY10" fmla="*/ 1845426 h 2660073"/>
                <a:gd name="connsiteX11" fmla="*/ 416024 w 3228132"/>
                <a:gd name="connsiteY11" fmla="*/ 1820487 h 2660073"/>
                <a:gd name="connsiteX12" fmla="*/ 540715 w 3228132"/>
                <a:gd name="connsiteY12" fmla="*/ 1803862 h 2660073"/>
                <a:gd name="connsiteX13" fmla="*/ 740220 w 3228132"/>
                <a:gd name="connsiteY13" fmla="*/ 1803862 h 2660073"/>
                <a:gd name="connsiteX14" fmla="*/ 948039 w 3228132"/>
                <a:gd name="connsiteY14" fmla="*/ 1770611 h 2660073"/>
                <a:gd name="connsiteX15" fmla="*/ 1172482 w 3228132"/>
                <a:gd name="connsiteY15" fmla="*/ 1762299 h 2660073"/>
                <a:gd name="connsiteX16" fmla="*/ 1355362 w 3228132"/>
                <a:gd name="connsiteY16" fmla="*/ 1745673 h 2660073"/>
                <a:gd name="connsiteX17" fmla="*/ 1463428 w 3228132"/>
                <a:gd name="connsiteY17" fmla="*/ 1720735 h 2660073"/>
                <a:gd name="connsiteX18" fmla="*/ 1571493 w 3228132"/>
                <a:gd name="connsiteY18" fmla="*/ 1596044 h 2660073"/>
                <a:gd name="connsiteX19" fmla="*/ 1687871 w 3228132"/>
                <a:gd name="connsiteY19" fmla="*/ 1521229 h 2660073"/>
                <a:gd name="connsiteX20" fmla="*/ 1837500 w 3228132"/>
                <a:gd name="connsiteY20" fmla="*/ 1454728 h 2660073"/>
                <a:gd name="connsiteX21" fmla="*/ 1953879 w 3228132"/>
                <a:gd name="connsiteY21" fmla="*/ 1421477 h 2660073"/>
                <a:gd name="connsiteX22" fmla="*/ 2153384 w 3228132"/>
                <a:gd name="connsiteY22" fmla="*/ 1346662 h 2660073"/>
                <a:gd name="connsiteX23" fmla="*/ 2544082 w 3228132"/>
                <a:gd name="connsiteY23" fmla="*/ 1255222 h 2660073"/>
                <a:gd name="connsiteX24" fmla="*/ 2735275 w 3228132"/>
                <a:gd name="connsiteY24" fmla="*/ 1197033 h 2660073"/>
                <a:gd name="connsiteX25" fmla="*/ 3001282 w 3228132"/>
                <a:gd name="connsiteY25" fmla="*/ 1122219 h 2660073"/>
                <a:gd name="connsiteX26" fmla="*/ 3192475 w 3228132"/>
                <a:gd name="connsiteY26" fmla="*/ 1022466 h 2660073"/>
                <a:gd name="connsiteX27" fmla="*/ 3225726 w 3228132"/>
                <a:gd name="connsiteY27" fmla="*/ 897775 h 2660073"/>
                <a:gd name="connsiteX28" fmla="*/ 3159224 w 3228132"/>
                <a:gd name="connsiteY28" fmla="*/ 806335 h 2660073"/>
                <a:gd name="connsiteX29" fmla="*/ 2951406 w 3228132"/>
                <a:gd name="connsiteY29" fmla="*/ 681644 h 2660073"/>
                <a:gd name="connsiteX30" fmla="*/ 2735275 w 3228132"/>
                <a:gd name="connsiteY30" fmla="*/ 598517 h 2660073"/>
                <a:gd name="connsiteX31" fmla="*/ 2427704 w 3228132"/>
                <a:gd name="connsiteY31" fmla="*/ 490451 h 2660073"/>
                <a:gd name="connsiteX32" fmla="*/ 1987130 w 3228132"/>
                <a:gd name="connsiteY32" fmla="*/ 349135 h 2660073"/>
                <a:gd name="connsiteX33" fmla="*/ 1754373 w 3228132"/>
                <a:gd name="connsiteY33" fmla="*/ 257695 h 2660073"/>
                <a:gd name="connsiteX34" fmla="*/ 1504991 w 3228132"/>
                <a:gd name="connsiteY34" fmla="*/ 157942 h 2660073"/>
                <a:gd name="connsiteX35" fmla="*/ 1330424 w 3228132"/>
                <a:gd name="connsiteY35" fmla="*/ 74815 h 2660073"/>
                <a:gd name="connsiteX36" fmla="*/ 1214046 w 3228132"/>
                <a:gd name="connsiteY36" fmla="*/ 0 h 2660073"/>
                <a:gd name="connsiteX37" fmla="*/ 1214046 w 3228132"/>
                <a:gd name="connsiteY37" fmla="*/ 0 h 2660073"/>
                <a:gd name="connsiteX0" fmla="*/ 249770 w 3228132"/>
                <a:gd name="connsiteY0" fmla="*/ 2660073 h 2660073"/>
                <a:gd name="connsiteX1" fmla="*/ 199893 w 3228132"/>
                <a:gd name="connsiteY1" fmla="*/ 2585258 h 2660073"/>
                <a:gd name="connsiteX2" fmla="*/ 150017 w 3228132"/>
                <a:gd name="connsiteY2" fmla="*/ 2510443 h 2660073"/>
                <a:gd name="connsiteX3" fmla="*/ 182758 w 3228132"/>
                <a:gd name="connsiteY3" fmla="*/ 2435629 h 2660073"/>
                <a:gd name="connsiteX4" fmla="*/ 158329 w 3228132"/>
                <a:gd name="connsiteY4" fmla="*/ 2394067 h 2660073"/>
                <a:gd name="connsiteX5" fmla="*/ 125078 w 3228132"/>
                <a:gd name="connsiteY5" fmla="*/ 2352502 h 2660073"/>
                <a:gd name="connsiteX6" fmla="*/ 91827 w 3228132"/>
                <a:gd name="connsiteY6" fmla="*/ 2252748 h 2660073"/>
                <a:gd name="connsiteX7" fmla="*/ 25326 w 3228132"/>
                <a:gd name="connsiteY7" fmla="*/ 2136371 h 2660073"/>
                <a:gd name="connsiteX8" fmla="*/ 387 w 3228132"/>
                <a:gd name="connsiteY8" fmla="*/ 2028306 h 2660073"/>
                <a:gd name="connsiteX9" fmla="*/ 41952 w 3228132"/>
                <a:gd name="connsiteY9" fmla="*/ 1911927 h 2660073"/>
                <a:gd name="connsiteX10" fmla="*/ 274707 w 3228132"/>
                <a:gd name="connsiteY10" fmla="*/ 1845426 h 2660073"/>
                <a:gd name="connsiteX11" fmla="*/ 416024 w 3228132"/>
                <a:gd name="connsiteY11" fmla="*/ 1820487 h 2660073"/>
                <a:gd name="connsiteX12" fmla="*/ 540715 w 3228132"/>
                <a:gd name="connsiteY12" fmla="*/ 1803862 h 2660073"/>
                <a:gd name="connsiteX13" fmla="*/ 740220 w 3228132"/>
                <a:gd name="connsiteY13" fmla="*/ 1803862 h 2660073"/>
                <a:gd name="connsiteX14" fmla="*/ 948039 w 3228132"/>
                <a:gd name="connsiteY14" fmla="*/ 1770611 h 2660073"/>
                <a:gd name="connsiteX15" fmla="*/ 1172482 w 3228132"/>
                <a:gd name="connsiteY15" fmla="*/ 1762299 h 2660073"/>
                <a:gd name="connsiteX16" fmla="*/ 1355362 w 3228132"/>
                <a:gd name="connsiteY16" fmla="*/ 1745673 h 2660073"/>
                <a:gd name="connsiteX17" fmla="*/ 1463428 w 3228132"/>
                <a:gd name="connsiteY17" fmla="*/ 1720735 h 2660073"/>
                <a:gd name="connsiteX18" fmla="*/ 1571493 w 3228132"/>
                <a:gd name="connsiteY18" fmla="*/ 1596044 h 2660073"/>
                <a:gd name="connsiteX19" fmla="*/ 1687871 w 3228132"/>
                <a:gd name="connsiteY19" fmla="*/ 1521229 h 2660073"/>
                <a:gd name="connsiteX20" fmla="*/ 1837500 w 3228132"/>
                <a:gd name="connsiteY20" fmla="*/ 1454728 h 2660073"/>
                <a:gd name="connsiteX21" fmla="*/ 1953879 w 3228132"/>
                <a:gd name="connsiteY21" fmla="*/ 1421477 h 2660073"/>
                <a:gd name="connsiteX22" fmla="*/ 2153384 w 3228132"/>
                <a:gd name="connsiteY22" fmla="*/ 1346662 h 2660073"/>
                <a:gd name="connsiteX23" fmla="*/ 2544082 w 3228132"/>
                <a:gd name="connsiteY23" fmla="*/ 1255222 h 2660073"/>
                <a:gd name="connsiteX24" fmla="*/ 2735275 w 3228132"/>
                <a:gd name="connsiteY24" fmla="*/ 1197033 h 2660073"/>
                <a:gd name="connsiteX25" fmla="*/ 3001282 w 3228132"/>
                <a:gd name="connsiteY25" fmla="*/ 1122219 h 2660073"/>
                <a:gd name="connsiteX26" fmla="*/ 3192475 w 3228132"/>
                <a:gd name="connsiteY26" fmla="*/ 1022466 h 2660073"/>
                <a:gd name="connsiteX27" fmla="*/ 3225726 w 3228132"/>
                <a:gd name="connsiteY27" fmla="*/ 897775 h 2660073"/>
                <a:gd name="connsiteX28" fmla="*/ 3159224 w 3228132"/>
                <a:gd name="connsiteY28" fmla="*/ 806335 h 2660073"/>
                <a:gd name="connsiteX29" fmla="*/ 2951406 w 3228132"/>
                <a:gd name="connsiteY29" fmla="*/ 681644 h 2660073"/>
                <a:gd name="connsiteX30" fmla="*/ 2735275 w 3228132"/>
                <a:gd name="connsiteY30" fmla="*/ 598517 h 2660073"/>
                <a:gd name="connsiteX31" fmla="*/ 2427704 w 3228132"/>
                <a:gd name="connsiteY31" fmla="*/ 490451 h 2660073"/>
                <a:gd name="connsiteX32" fmla="*/ 1987130 w 3228132"/>
                <a:gd name="connsiteY32" fmla="*/ 349135 h 2660073"/>
                <a:gd name="connsiteX33" fmla="*/ 1754373 w 3228132"/>
                <a:gd name="connsiteY33" fmla="*/ 257695 h 2660073"/>
                <a:gd name="connsiteX34" fmla="*/ 1504991 w 3228132"/>
                <a:gd name="connsiteY34" fmla="*/ 157942 h 2660073"/>
                <a:gd name="connsiteX35" fmla="*/ 1330424 w 3228132"/>
                <a:gd name="connsiteY35" fmla="*/ 74815 h 2660073"/>
                <a:gd name="connsiteX36" fmla="*/ 1214046 w 3228132"/>
                <a:gd name="connsiteY36" fmla="*/ 0 h 2660073"/>
                <a:gd name="connsiteX37" fmla="*/ 1214046 w 3228132"/>
                <a:gd name="connsiteY37" fmla="*/ 0 h 2660073"/>
                <a:gd name="connsiteX0" fmla="*/ 249770 w 3228132"/>
                <a:gd name="connsiteY0" fmla="*/ 2660073 h 2660073"/>
                <a:gd name="connsiteX1" fmla="*/ 199893 w 3228132"/>
                <a:gd name="connsiteY1" fmla="*/ 2585258 h 2660073"/>
                <a:gd name="connsiteX2" fmla="*/ 208206 w 3228132"/>
                <a:gd name="connsiteY2" fmla="*/ 2510443 h 2660073"/>
                <a:gd name="connsiteX3" fmla="*/ 182758 w 3228132"/>
                <a:gd name="connsiteY3" fmla="*/ 2435629 h 2660073"/>
                <a:gd name="connsiteX4" fmla="*/ 158329 w 3228132"/>
                <a:gd name="connsiteY4" fmla="*/ 2394067 h 2660073"/>
                <a:gd name="connsiteX5" fmla="*/ 125078 w 3228132"/>
                <a:gd name="connsiteY5" fmla="*/ 2352502 h 2660073"/>
                <a:gd name="connsiteX6" fmla="*/ 91827 w 3228132"/>
                <a:gd name="connsiteY6" fmla="*/ 2252748 h 2660073"/>
                <a:gd name="connsiteX7" fmla="*/ 25326 w 3228132"/>
                <a:gd name="connsiteY7" fmla="*/ 2136371 h 2660073"/>
                <a:gd name="connsiteX8" fmla="*/ 387 w 3228132"/>
                <a:gd name="connsiteY8" fmla="*/ 2028306 h 2660073"/>
                <a:gd name="connsiteX9" fmla="*/ 41952 w 3228132"/>
                <a:gd name="connsiteY9" fmla="*/ 1911927 h 2660073"/>
                <a:gd name="connsiteX10" fmla="*/ 274707 w 3228132"/>
                <a:gd name="connsiteY10" fmla="*/ 1845426 h 2660073"/>
                <a:gd name="connsiteX11" fmla="*/ 416024 w 3228132"/>
                <a:gd name="connsiteY11" fmla="*/ 1820487 h 2660073"/>
                <a:gd name="connsiteX12" fmla="*/ 540715 w 3228132"/>
                <a:gd name="connsiteY12" fmla="*/ 1803862 h 2660073"/>
                <a:gd name="connsiteX13" fmla="*/ 740220 w 3228132"/>
                <a:gd name="connsiteY13" fmla="*/ 1803862 h 2660073"/>
                <a:gd name="connsiteX14" fmla="*/ 948039 w 3228132"/>
                <a:gd name="connsiteY14" fmla="*/ 1770611 h 2660073"/>
                <a:gd name="connsiteX15" fmla="*/ 1172482 w 3228132"/>
                <a:gd name="connsiteY15" fmla="*/ 1762299 h 2660073"/>
                <a:gd name="connsiteX16" fmla="*/ 1355362 w 3228132"/>
                <a:gd name="connsiteY16" fmla="*/ 1745673 h 2660073"/>
                <a:gd name="connsiteX17" fmla="*/ 1463428 w 3228132"/>
                <a:gd name="connsiteY17" fmla="*/ 1720735 h 2660073"/>
                <a:gd name="connsiteX18" fmla="*/ 1571493 w 3228132"/>
                <a:gd name="connsiteY18" fmla="*/ 1596044 h 2660073"/>
                <a:gd name="connsiteX19" fmla="*/ 1687871 w 3228132"/>
                <a:gd name="connsiteY19" fmla="*/ 1521229 h 2660073"/>
                <a:gd name="connsiteX20" fmla="*/ 1837500 w 3228132"/>
                <a:gd name="connsiteY20" fmla="*/ 1454728 h 2660073"/>
                <a:gd name="connsiteX21" fmla="*/ 1953879 w 3228132"/>
                <a:gd name="connsiteY21" fmla="*/ 1421477 h 2660073"/>
                <a:gd name="connsiteX22" fmla="*/ 2153384 w 3228132"/>
                <a:gd name="connsiteY22" fmla="*/ 1346662 h 2660073"/>
                <a:gd name="connsiteX23" fmla="*/ 2544082 w 3228132"/>
                <a:gd name="connsiteY23" fmla="*/ 1255222 h 2660073"/>
                <a:gd name="connsiteX24" fmla="*/ 2735275 w 3228132"/>
                <a:gd name="connsiteY24" fmla="*/ 1197033 h 2660073"/>
                <a:gd name="connsiteX25" fmla="*/ 3001282 w 3228132"/>
                <a:gd name="connsiteY25" fmla="*/ 1122219 h 2660073"/>
                <a:gd name="connsiteX26" fmla="*/ 3192475 w 3228132"/>
                <a:gd name="connsiteY26" fmla="*/ 1022466 h 2660073"/>
                <a:gd name="connsiteX27" fmla="*/ 3225726 w 3228132"/>
                <a:gd name="connsiteY27" fmla="*/ 897775 h 2660073"/>
                <a:gd name="connsiteX28" fmla="*/ 3159224 w 3228132"/>
                <a:gd name="connsiteY28" fmla="*/ 806335 h 2660073"/>
                <a:gd name="connsiteX29" fmla="*/ 2951406 w 3228132"/>
                <a:gd name="connsiteY29" fmla="*/ 681644 h 2660073"/>
                <a:gd name="connsiteX30" fmla="*/ 2735275 w 3228132"/>
                <a:gd name="connsiteY30" fmla="*/ 598517 h 2660073"/>
                <a:gd name="connsiteX31" fmla="*/ 2427704 w 3228132"/>
                <a:gd name="connsiteY31" fmla="*/ 490451 h 2660073"/>
                <a:gd name="connsiteX32" fmla="*/ 1987130 w 3228132"/>
                <a:gd name="connsiteY32" fmla="*/ 349135 h 2660073"/>
                <a:gd name="connsiteX33" fmla="*/ 1754373 w 3228132"/>
                <a:gd name="connsiteY33" fmla="*/ 257695 h 2660073"/>
                <a:gd name="connsiteX34" fmla="*/ 1504991 w 3228132"/>
                <a:gd name="connsiteY34" fmla="*/ 157942 h 2660073"/>
                <a:gd name="connsiteX35" fmla="*/ 1330424 w 3228132"/>
                <a:gd name="connsiteY35" fmla="*/ 74815 h 2660073"/>
                <a:gd name="connsiteX36" fmla="*/ 1214046 w 3228132"/>
                <a:gd name="connsiteY36" fmla="*/ 0 h 2660073"/>
                <a:gd name="connsiteX37" fmla="*/ 1214046 w 3228132"/>
                <a:gd name="connsiteY37" fmla="*/ 0 h 2660073"/>
                <a:gd name="connsiteX0" fmla="*/ 249770 w 3228132"/>
                <a:gd name="connsiteY0" fmla="*/ 2660073 h 2660073"/>
                <a:gd name="connsiteX1" fmla="*/ 249770 w 3228132"/>
                <a:gd name="connsiteY1" fmla="*/ 2585258 h 2660073"/>
                <a:gd name="connsiteX2" fmla="*/ 208206 w 3228132"/>
                <a:gd name="connsiteY2" fmla="*/ 2510443 h 2660073"/>
                <a:gd name="connsiteX3" fmla="*/ 182758 w 3228132"/>
                <a:gd name="connsiteY3" fmla="*/ 2435629 h 2660073"/>
                <a:gd name="connsiteX4" fmla="*/ 158329 w 3228132"/>
                <a:gd name="connsiteY4" fmla="*/ 2394067 h 2660073"/>
                <a:gd name="connsiteX5" fmla="*/ 125078 w 3228132"/>
                <a:gd name="connsiteY5" fmla="*/ 2352502 h 2660073"/>
                <a:gd name="connsiteX6" fmla="*/ 91827 w 3228132"/>
                <a:gd name="connsiteY6" fmla="*/ 2252748 h 2660073"/>
                <a:gd name="connsiteX7" fmla="*/ 25326 w 3228132"/>
                <a:gd name="connsiteY7" fmla="*/ 2136371 h 2660073"/>
                <a:gd name="connsiteX8" fmla="*/ 387 w 3228132"/>
                <a:gd name="connsiteY8" fmla="*/ 2028306 h 2660073"/>
                <a:gd name="connsiteX9" fmla="*/ 41952 w 3228132"/>
                <a:gd name="connsiteY9" fmla="*/ 1911927 h 2660073"/>
                <a:gd name="connsiteX10" fmla="*/ 274707 w 3228132"/>
                <a:gd name="connsiteY10" fmla="*/ 1845426 h 2660073"/>
                <a:gd name="connsiteX11" fmla="*/ 416024 w 3228132"/>
                <a:gd name="connsiteY11" fmla="*/ 1820487 h 2660073"/>
                <a:gd name="connsiteX12" fmla="*/ 540715 w 3228132"/>
                <a:gd name="connsiteY12" fmla="*/ 1803862 h 2660073"/>
                <a:gd name="connsiteX13" fmla="*/ 740220 w 3228132"/>
                <a:gd name="connsiteY13" fmla="*/ 1803862 h 2660073"/>
                <a:gd name="connsiteX14" fmla="*/ 948039 w 3228132"/>
                <a:gd name="connsiteY14" fmla="*/ 1770611 h 2660073"/>
                <a:gd name="connsiteX15" fmla="*/ 1172482 w 3228132"/>
                <a:gd name="connsiteY15" fmla="*/ 1762299 h 2660073"/>
                <a:gd name="connsiteX16" fmla="*/ 1355362 w 3228132"/>
                <a:gd name="connsiteY16" fmla="*/ 1745673 h 2660073"/>
                <a:gd name="connsiteX17" fmla="*/ 1463428 w 3228132"/>
                <a:gd name="connsiteY17" fmla="*/ 1720735 h 2660073"/>
                <a:gd name="connsiteX18" fmla="*/ 1571493 w 3228132"/>
                <a:gd name="connsiteY18" fmla="*/ 1596044 h 2660073"/>
                <a:gd name="connsiteX19" fmla="*/ 1687871 w 3228132"/>
                <a:gd name="connsiteY19" fmla="*/ 1521229 h 2660073"/>
                <a:gd name="connsiteX20" fmla="*/ 1837500 w 3228132"/>
                <a:gd name="connsiteY20" fmla="*/ 1454728 h 2660073"/>
                <a:gd name="connsiteX21" fmla="*/ 1953879 w 3228132"/>
                <a:gd name="connsiteY21" fmla="*/ 1421477 h 2660073"/>
                <a:gd name="connsiteX22" fmla="*/ 2153384 w 3228132"/>
                <a:gd name="connsiteY22" fmla="*/ 1346662 h 2660073"/>
                <a:gd name="connsiteX23" fmla="*/ 2544082 w 3228132"/>
                <a:gd name="connsiteY23" fmla="*/ 1255222 h 2660073"/>
                <a:gd name="connsiteX24" fmla="*/ 2735275 w 3228132"/>
                <a:gd name="connsiteY24" fmla="*/ 1197033 h 2660073"/>
                <a:gd name="connsiteX25" fmla="*/ 3001282 w 3228132"/>
                <a:gd name="connsiteY25" fmla="*/ 1122219 h 2660073"/>
                <a:gd name="connsiteX26" fmla="*/ 3192475 w 3228132"/>
                <a:gd name="connsiteY26" fmla="*/ 1022466 h 2660073"/>
                <a:gd name="connsiteX27" fmla="*/ 3225726 w 3228132"/>
                <a:gd name="connsiteY27" fmla="*/ 897775 h 2660073"/>
                <a:gd name="connsiteX28" fmla="*/ 3159224 w 3228132"/>
                <a:gd name="connsiteY28" fmla="*/ 806335 h 2660073"/>
                <a:gd name="connsiteX29" fmla="*/ 2951406 w 3228132"/>
                <a:gd name="connsiteY29" fmla="*/ 681644 h 2660073"/>
                <a:gd name="connsiteX30" fmla="*/ 2735275 w 3228132"/>
                <a:gd name="connsiteY30" fmla="*/ 598517 h 2660073"/>
                <a:gd name="connsiteX31" fmla="*/ 2427704 w 3228132"/>
                <a:gd name="connsiteY31" fmla="*/ 490451 h 2660073"/>
                <a:gd name="connsiteX32" fmla="*/ 1987130 w 3228132"/>
                <a:gd name="connsiteY32" fmla="*/ 349135 h 2660073"/>
                <a:gd name="connsiteX33" fmla="*/ 1754373 w 3228132"/>
                <a:gd name="connsiteY33" fmla="*/ 257695 h 2660073"/>
                <a:gd name="connsiteX34" fmla="*/ 1504991 w 3228132"/>
                <a:gd name="connsiteY34" fmla="*/ 157942 h 2660073"/>
                <a:gd name="connsiteX35" fmla="*/ 1330424 w 3228132"/>
                <a:gd name="connsiteY35" fmla="*/ 74815 h 2660073"/>
                <a:gd name="connsiteX36" fmla="*/ 1214046 w 3228132"/>
                <a:gd name="connsiteY36" fmla="*/ 0 h 2660073"/>
                <a:gd name="connsiteX37" fmla="*/ 1214046 w 3228132"/>
                <a:gd name="connsiteY37" fmla="*/ 0 h 2660073"/>
                <a:gd name="connsiteX0" fmla="*/ 249713 w 3228075"/>
                <a:gd name="connsiteY0" fmla="*/ 2660073 h 2660073"/>
                <a:gd name="connsiteX1" fmla="*/ 249713 w 3228075"/>
                <a:gd name="connsiteY1" fmla="*/ 2585258 h 2660073"/>
                <a:gd name="connsiteX2" fmla="*/ 208149 w 3228075"/>
                <a:gd name="connsiteY2" fmla="*/ 2510443 h 2660073"/>
                <a:gd name="connsiteX3" fmla="*/ 182701 w 3228075"/>
                <a:gd name="connsiteY3" fmla="*/ 2435629 h 2660073"/>
                <a:gd name="connsiteX4" fmla="*/ 158272 w 3228075"/>
                <a:gd name="connsiteY4" fmla="*/ 2394067 h 2660073"/>
                <a:gd name="connsiteX5" fmla="*/ 125021 w 3228075"/>
                <a:gd name="connsiteY5" fmla="*/ 2352502 h 2660073"/>
                <a:gd name="connsiteX6" fmla="*/ 75145 w 3228075"/>
                <a:gd name="connsiteY6" fmla="*/ 2227810 h 2660073"/>
                <a:gd name="connsiteX7" fmla="*/ 25269 w 3228075"/>
                <a:gd name="connsiteY7" fmla="*/ 2136371 h 2660073"/>
                <a:gd name="connsiteX8" fmla="*/ 330 w 3228075"/>
                <a:gd name="connsiteY8" fmla="*/ 2028306 h 2660073"/>
                <a:gd name="connsiteX9" fmla="*/ 41895 w 3228075"/>
                <a:gd name="connsiteY9" fmla="*/ 1911927 h 2660073"/>
                <a:gd name="connsiteX10" fmla="*/ 274650 w 3228075"/>
                <a:gd name="connsiteY10" fmla="*/ 1845426 h 2660073"/>
                <a:gd name="connsiteX11" fmla="*/ 415967 w 3228075"/>
                <a:gd name="connsiteY11" fmla="*/ 1820487 h 2660073"/>
                <a:gd name="connsiteX12" fmla="*/ 540658 w 3228075"/>
                <a:gd name="connsiteY12" fmla="*/ 1803862 h 2660073"/>
                <a:gd name="connsiteX13" fmla="*/ 740163 w 3228075"/>
                <a:gd name="connsiteY13" fmla="*/ 1803862 h 2660073"/>
                <a:gd name="connsiteX14" fmla="*/ 947982 w 3228075"/>
                <a:gd name="connsiteY14" fmla="*/ 1770611 h 2660073"/>
                <a:gd name="connsiteX15" fmla="*/ 1172425 w 3228075"/>
                <a:gd name="connsiteY15" fmla="*/ 1762299 h 2660073"/>
                <a:gd name="connsiteX16" fmla="*/ 1355305 w 3228075"/>
                <a:gd name="connsiteY16" fmla="*/ 1745673 h 2660073"/>
                <a:gd name="connsiteX17" fmla="*/ 1463371 w 3228075"/>
                <a:gd name="connsiteY17" fmla="*/ 1720735 h 2660073"/>
                <a:gd name="connsiteX18" fmla="*/ 1571436 w 3228075"/>
                <a:gd name="connsiteY18" fmla="*/ 1596044 h 2660073"/>
                <a:gd name="connsiteX19" fmla="*/ 1687814 w 3228075"/>
                <a:gd name="connsiteY19" fmla="*/ 1521229 h 2660073"/>
                <a:gd name="connsiteX20" fmla="*/ 1837443 w 3228075"/>
                <a:gd name="connsiteY20" fmla="*/ 1454728 h 2660073"/>
                <a:gd name="connsiteX21" fmla="*/ 1953822 w 3228075"/>
                <a:gd name="connsiteY21" fmla="*/ 1421477 h 2660073"/>
                <a:gd name="connsiteX22" fmla="*/ 2153327 w 3228075"/>
                <a:gd name="connsiteY22" fmla="*/ 1346662 h 2660073"/>
                <a:gd name="connsiteX23" fmla="*/ 2544025 w 3228075"/>
                <a:gd name="connsiteY23" fmla="*/ 1255222 h 2660073"/>
                <a:gd name="connsiteX24" fmla="*/ 2735218 w 3228075"/>
                <a:gd name="connsiteY24" fmla="*/ 1197033 h 2660073"/>
                <a:gd name="connsiteX25" fmla="*/ 3001225 w 3228075"/>
                <a:gd name="connsiteY25" fmla="*/ 1122219 h 2660073"/>
                <a:gd name="connsiteX26" fmla="*/ 3192418 w 3228075"/>
                <a:gd name="connsiteY26" fmla="*/ 1022466 h 2660073"/>
                <a:gd name="connsiteX27" fmla="*/ 3225669 w 3228075"/>
                <a:gd name="connsiteY27" fmla="*/ 897775 h 2660073"/>
                <a:gd name="connsiteX28" fmla="*/ 3159167 w 3228075"/>
                <a:gd name="connsiteY28" fmla="*/ 806335 h 2660073"/>
                <a:gd name="connsiteX29" fmla="*/ 2951349 w 3228075"/>
                <a:gd name="connsiteY29" fmla="*/ 681644 h 2660073"/>
                <a:gd name="connsiteX30" fmla="*/ 2735218 w 3228075"/>
                <a:gd name="connsiteY30" fmla="*/ 598517 h 2660073"/>
                <a:gd name="connsiteX31" fmla="*/ 2427647 w 3228075"/>
                <a:gd name="connsiteY31" fmla="*/ 490451 h 2660073"/>
                <a:gd name="connsiteX32" fmla="*/ 1987073 w 3228075"/>
                <a:gd name="connsiteY32" fmla="*/ 349135 h 2660073"/>
                <a:gd name="connsiteX33" fmla="*/ 1754316 w 3228075"/>
                <a:gd name="connsiteY33" fmla="*/ 257695 h 2660073"/>
                <a:gd name="connsiteX34" fmla="*/ 1504934 w 3228075"/>
                <a:gd name="connsiteY34" fmla="*/ 157942 h 2660073"/>
                <a:gd name="connsiteX35" fmla="*/ 1330367 w 3228075"/>
                <a:gd name="connsiteY35" fmla="*/ 74815 h 2660073"/>
                <a:gd name="connsiteX36" fmla="*/ 1213989 w 3228075"/>
                <a:gd name="connsiteY36" fmla="*/ 0 h 2660073"/>
                <a:gd name="connsiteX37" fmla="*/ 1213989 w 3228075"/>
                <a:gd name="connsiteY37" fmla="*/ 0 h 2660073"/>
                <a:gd name="connsiteX0" fmla="*/ 249713 w 3228075"/>
                <a:gd name="connsiteY0" fmla="*/ 2660073 h 2660073"/>
                <a:gd name="connsiteX1" fmla="*/ 249713 w 3228075"/>
                <a:gd name="connsiteY1" fmla="*/ 2585258 h 2660073"/>
                <a:gd name="connsiteX2" fmla="*/ 208149 w 3228075"/>
                <a:gd name="connsiteY2" fmla="*/ 2510443 h 2660073"/>
                <a:gd name="connsiteX3" fmla="*/ 182701 w 3228075"/>
                <a:gd name="connsiteY3" fmla="*/ 2435629 h 2660073"/>
                <a:gd name="connsiteX4" fmla="*/ 158272 w 3228075"/>
                <a:gd name="connsiteY4" fmla="*/ 2394067 h 2660073"/>
                <a:gd name="connsiteX5" fmla="*/ 125021 w 3228075"/>
                <a:gd name="connsiteY5" fmla="*/ 2310939 h 2660073"/>
                <a:gd name="connsiteX6" fmla="*/ 75145 w 3228075"/>
                <a:gd name="connsiteY6" fmla="*/ 2227810 h 2660073"/>
                <a:gd name="connsiteX7" fmla="*/ 25269 w 3228075"/>
                <a:gd name="connsiteY7" fmla="*/ 2136371 h 2660073"/>
                <a:gd name="connsiteX8" fmla="*/ 330 w 3228075"/>
                <a:gd name="connsiteY8" fmla="*/ 2028306 h 2660073"/>
                <a:gd name="connsiteX9" fmla="*/ 41895 w 3228075"/>
                <a:gd name="connsiteY9" fmla="*/ 1911927 h 2660073"/>
                <a:gd name="connsiteX10" fmla="*/ 274650 w 3228075"/>
                <a:gd name="connsiteY10" fmla="*/ 1845426 h 2660073"/>
                <a:gd name="connsiteX11" fmla="*/ 415967 w 3228075"/>
                <a:gd name="connsiteY11" fmla="*/ 1820487 h 2660073"/>
                <a:gd name="connsiteX12" fmla="*/ 540658 w 3228075"/>
                <a:gd name="connsiteY12" fmla="*/ 1803862 h 2660073"/>
                <a:gd name="connsiteX13" fmla="*/ 740163 w 3228075"/>
                <a:gd name="connsiteY13" fmla="*/ 1803862 h 2660073"/>
                <a:gd name="connsiteX14" fmla="*/ 947982 w 3228075"/>
                <a:gd name="connsiteY14" fmla="*/ 1770611 h 2660073"/>
                <a:gd name="connsiteX15" fmla="*/ 1172425 w 3228075"/>
                <a:gd name="connsiteY15" fmla="*/ 1762299 h 2660073"/>
                <a:gd name="connsiteX16" fmla="*/ 1355305 w 3228075"/>
                <a:gd name="connsiteY16" fmla="*/ 1745673 h 2660073"/>
                <a:gd name="connsiteX17" fmla="*/ 1463371 w 3228075"/>
                <a:gd name="connsiteY17" fmla="*/ 1720735 h 2660073"/>
                <a:gd name="connsiteX18" fmla="*/ 1571436 w 3228075"/>
                <a:gd name="connsiteY18" fmla="*/ 1596044 h 2660073"/>
                <a:gd name="connsiteX19" fmla="*/ 1687814 w 3228075"/>
                <a:gd name="connsiteY19" fmla="*/ 1521229 h 2660073"/>
                <a:gd name="connsiteX20" fmla="*/ 1837443 w 3228075"/>
                <a:gd name="connsiteY20" fmla="*/ 1454728 h 2660073"/>
                <a:gd name="connsiteX21" fmla="*/ 1953822 w 3228075"/>
                <a:gd name="connsiteY21" fmla="*/ 1421477 h 2660073"/>
                <a:gd name="connsiteX22" fmla="*/ 2153327 w 3228075"/>
                <a:gd name="connsiteY22" fmla="*/ 1346662 h 2660073"/>
                <a:gd name="connsiteX23" fmla="*/ 2544025 w 3228075"/>
                <a:gd name="connsiteY23" fmla="*/ 1255222 h 2660073"/>
                <a:gd name="connsiteX24" fmla="*/ 2735218 w 3228075"/>
                <a:gd name="connsiteY24" fmla="*/ 1197033 h 2660073"/>
                <a:gd name="connsiteX25" fmla="*/ 3001225 w 3228075"/>
                <a:gd name="connsiteY25" fmla="*/ 1122219 h 2660073"/>
                <a:gd name="connsiteX26" fmla="*/ 3192418 w 3228075"/>
                <a:gd name="connsiteY26" fmla="*/ 1022466 h 2660073"/>
                <a:gd name="connsiteX27" fmla="*/ 3225669 w 3228075"/>
                <a:gd name="connsiteY27" fmla="*/ 897775 h 2660073"/>
                <a:gd name="connsiteX28" fmla="*/ 3159167 w 3228075"/>
                <a:gd name="connsiteY28" fmla="*/ 806335 h 2660073"/>
                <a:gd name="connsiteX29" fmla="*/ 2951349 w 3228075"/>
                <a:gd name="connsiteY29" fmla="*/ 681644 h 2660073"/>
                <a:gd name="connsiteX30" fmla="*/ 2735218 w 3228075"/>
                <a:gd name="connsiteY30" fmla="*/ 598517 h 2660073"/>
                <a:gd name="connsiteX31" fmla="*/ 2427647 w 3228075"/>
                <a:gd name="connsiteY31" fmla="*/ 490451 h 2660073"/>
                <a:gd name="connsiteX32" fmla="*/ 1987073 w 3228075"/>
                <a:gd name="connsiteY32" fmla="*/ 349135 h 2660073"/>
                <a:gd name="connsiteX33" fmla="*/ 1754316 w 3228075"/>
                <a:gd name="connsiteY33" fmla="*/ 257695 h 2660073"/>
                <a:gd name="connsiteX34" fmla="*/ 1504934 w 3228075"/>
                <a:gd name="connsiteY34" fmla="*/ 157942 h 2660073"/>
                <a:gd name="connsiteX35" fmla="*/ 1330367 w 3228075"/>
                <a:gd name="connsiteY35" fmla="*/ 74815 h 2660073"/>
                <a:gd name="connsiteX36" fmla="*/ 1213989 w 3228075"/>
                <a:gd name="connsiteY36" fmla="*/ 0 h 2660073"/>
                <a:gd name="connsiteX37" fmla="*/ 1213989 w 3228075"/>
                <a:gd name="connsiteY37" fmla="*/ 0 h 2660073"/>
                <a:gd name="connsiteX0" fmla="*/ 249713 w 3228075"/>
                <a:gd name="connsiteY0" fmla="*/ 2660073 h 2660073"/>
                <a:gd name="connsiteX1" fmla="*/ 249713 w 3228075"/>
                <a:gd name="connsiteY1" fmla="*/ 2585258 h 2660073"/>
                <a:gd name="connsiteX2" fmla="*/ 208149 w 3228075"/>
                <a:gd name="connsiteY2" fmla="*/ 2510443 h 2660073"/>
                <a:gd name="connsiteX3" fmla="*/ 215952 w 3228075"/>
                <a:gd name="connsiteY3" fmla="*/ 2452254 h 2660073"/>
                <a:gd name="connsiteX4" fmla="*/ 158272 w 3228075"/>
                <a:gd name="connsiteY4" fmla="*/ 2394067 h 2660073"/>
                <a:gd name="connsiteX5" fmla="*/ 125021 w 3228075"/>
                <a:gd name="connsiteY5" fmla="*/ 2310939 h 2660073"/>
                <a:gd name="connsiteX6" fmla="*/ 75145 w 3228075"/>
                <a:gd name="connsiteY6" fmla="*/ 2227810 h 2660073"/>
                <a:gd name="connsiteX7" fmla="*/ 25269 w 3228075"/>
                <a:gd name="connsiteY7" fmla="*/ 2136371 h 2660073"/>
                <a:gd name="connsiteX8" fmla="*/ 330 w 3228075"/>
                <a:gd name="connsiteY8" fmla="*/ 2028306 h 2660073"/>
                <a:gd name="connsiteX9" fmla="*/ 41895 w 3228075"/>
                <a:gd name="connsiteY9" fmla="*/ 1911927 h 2660073"/>
                <a:gd name="connsiteX10" fmla="*/ 274650 w 3228075"/>
                <a:gd name="connsiteY10" fmla="*/ 1845426 h 2660073"/>
                <a:gd name="connsiteX11" fmla="*/ 415967 w 3228075"/>
                <a:gd name="connsiteY11" fmla="*/ 1820487 h 2660073"/>
                <a:gd name="connsiteX12" fmla="*/ 540658 w 3228075"/>
                <a:gd name="connsiteY12" fmla="*/ 1803862 h 2660073"/>
                <a:gd name="connsiteX13" fmla="*/ 740163 w 3228075"/>
                <a:gd name="connsiteY13" fmla="*/ 1803862 h 2660073"/>
                <a:gd name="connsiteX14" fmla="*/ 947982 w 3228075"/>
                <a:gd name="connsiteY14" fmla="*/ 1770611 h 2660073"/>
                <a:gd name="connsiteX15" fmla="*/ 1172425 w 3228075"/>
                <a:gd name="connsiteY15" fmla="*/ 1762299 h 2660073"/>
                <a:gd name="connsiteX16" fmla="*/ 1355305 w 3228075"/>
                <a:gd name="connsiteY16" fmla="*/ 1745673 h 2660073"/>
                <a:gd name="connsiteX17" fmla="*/ 1463371 w 3228075"/>
                <a:gd name="connsiteY17" fmla="*/ 1720735 h 2660073"/>
                <a:gd name="connsiteX18" fmla="*/ 1571436 w 3228075"/>
                <a:gd name="connsiteY18" fmla="*/ 1596044 h 2660073"/>
                <a:gd name="connsiteX19" fmla="*/ 1687814 w 3228075"/>
                <a:gd name="connsiteY19" fmla="*/ 1521229 h 2660073"/>
                <a:gd name="connsiteX20" fmla="*/ 1837443 w 3228075"/>
                <a:gd name="connsiteY20" fmla="*/ 1454728 h 2660073"/>
                <a:gd name="connsiteX21" fmla="*/ 1953822 w 3228075"/>
                <a:gd name="connsiteY21" fmla="*/ 1421477 h 2660073"/>
                <a:gd name="connsiteX22" fmla="*/ 2153327 w 3228075"/>
                <a:gd name="connsiteY22" fmla="*/ 1346662 h 2660073"/>
                <a:gd name="connsiteX23" fmla="*/ 2544025 w 3228075"/>
                <a:gd name="connsiteY23" fmla="*/ 1255222 h 2660073"/>
                <a:gd name="connsiteX24" fmla="*/ 2735218 w 3228075"/>
                <a:gd name="connsiteY24" fmla="*/ 1197033 h 2660073"/>
                <a:gd name="connsiteX25" fmla="*/ 3001225 w 3228075"/>
                <a:gd name="connsiteY25" fmla="*/ 1122219 h 2660073"/>
                <a:gd name="connsiteX26" fmla="*/ 3192418 w 3228075"/>
                <a:gd name="connsiteY26" fmla="*/ 1022466 h 2660073"/>
                <a:gd name="connsiteX27" fmla="*/ 3225669 w 3228075"/>
                <a:gd name="connsiteY27" fmla="*/ 897775 h 2660073"/>
                <a:gd name="connsiteX28" fmla="*/ 3159167 w 3228075"/>
                <a:gd name="connsiteY28" fmla="*/ 806335 h 2660073"/>
                <a:gd name="connsiteX29" fmla="*/ 2951349 w 3228075"/>
                <a:gd name="connsiteY29" fmla="*/ 681644 h 2660073"/>
                <a:gd name="connsiteX30" fmla="*/ 2735218 w 3228075"/>
                <a:gd name="connsiteY30" fmla="*/ 598517 h 2660073"/>
                <a:gd name="connsiteX31" fmla="*/ 2427647 w 3228075"/>
                <a:gd name="connsiteY31" fmla="*/ 490451 h 2660073"/>
                <a:gd name="connsiteX32" fmla="*/ 1987073 w 3228075"/>
                <a:gd name="connsiteY32" fmla="*/ 349135 h 2660073"/>
                <a:gd name="connsiteX33" fmla="*/ 1754316 w 3228075"/>
                <a:gd name="connsiteY33" fmla="*/ 257695 h 2660073"/>
                <a:gd name="connsiteX34" fmla="*/ 1504934 w 3228075"/>
                <a:gd name="connsiteY34" fmla="*/ 157942 h 2660073"/>
                <a:gd name="connsiteX35" fmla="*/ 1330367 w 3228075"/>
                <a:gd name="connsiteY35" fmla="*/ 74815 h 2660073"/>
                <a:gd name="connsiteX36" fmla="*/ 1213989 w 3228075"/>
                <a:gd name="connsiteY36" fmla="*/ 0 h 2660073"/>
                <a:gd name="connsiteX37" fmla="*/ 1213989 w 3228075"/>
                <a:gd name="connsiteY37" fmla="*/ 0 h 2660073"/>
                <a:gd name="connsiteX0" fmla="*/ 249713 w 3228075"/>
                <a:gd name="connsiteY0" fmla="*/ 2660073 h 2660073"/>
                <a:gd name="connsiteX1" fmla="*/ 249713 w 3228075"/>
                <a:gd name="connsiteY1" fmla="*/ 2585258 h 2660073"/>
                <a:gd name="connsiteX2" fmla="*/ 224775 w 3228075"/>
                <a:gd name="connsiteY2" fmla="*/ 2510443 h 2660073"/>
                <a:gd name="connsiteX3" fmla="*/ 215952 w 3228075"/>
                <a:gd name="connsiteY3" fmla="*/ 2452254 h 2660073"/>
                <a:gd name="connsiteX4" fmla="*/ 158272 w 3228075"/>
                <a:gd name="connsiteY4" fmla="*/ 2394067 h 2660073"/>
                <a:gd name="connsiteX5" fmla="*/ 125021 w 3228075"/>
                <a:gd name="connsiteY5" fmla="*/ 2310939 h 2660073"/>
                <a:gd name="connsiteX6" fmla="*/ 75145 w 3228075"/>
                <a:gd name="connsiteY6" fmla="*/ 2227810 h 2660073"/>
                <a:gd name="connsiteX7" fmla="*/ 25269 w 3228075"/>
                <a:gd name="connsiteY7" fmla="*/ 2136371 h 2660073"/>
                <a:gd name="connsiteX8" fmla="*/ 330 w 3228075"/>
                <a:gd name="connsiteY8" fmla="*/ 2028306 h 2660073"/>
                <a:gd name="connsiteX9" fmla="*/ 41895 w 3228075"/>
                <a:gd name="connsiteY9" fmla="*/ 1911927 h 2660073"/>
                <a:gd name="connsiteX10" fmla="*/ 274650 w 3228075"/>
                <a:gd name="connsiteY10" fmla="*/ 1845426 h 2660073"/>
                <a:gd name="connsiteX11" fmla="*/ 415967 w 3228075"/>
                <a:gd name="connsiteY11" fmla="*/ 1820487 h 2660073"/>
                <a:gd name="connsiteX12" fmla="*/ 540658 w 3228075"/>
                <a:gd name="connsiteY12" fmla="*/ 1803862 h 2660073"/>
                <a:gd name="connsiteX13" fmla="*/ 740163 w 3228075"/>
                <a:gd name="connsiteY13" fmla="*/ 1803862 h 2660073"/>
                <a:gd name="connsiteX14" fmla="*/ 947982 w 3228075"/>
                <a:gd name="connsiteY14" fmla="*/ 1770611 h 2660073"/>
                <a:gd name="connsiteX15" fmla="*/ 1172425 w 3228075"/>
                <a:gd name="connsiteY15" fmla="*/ 1762299 h 2660073"/>
                <a:gd name="connsiteX16" fmla="*/ 1355305 w 3228075"/>
                <a:gd name="connsiteY16" fmla="*/ 1745673 h 2660073"/>
                <a:gd name="connsiteX17" fmla="*/ 1463371 w 3228075"/>
                <a:gd name="connsiteY17" fmla="*/ 1720735 h 2660073"/>
                <a:gd name="connsiteX18" fmla="*/ 1571436 w 3228075"/>
                <a:gd name="connsiteY18" fmla="*/ 1596044 h 2660073"/>
                <a:gd name="connsiteX19" fmla="*/ 1687814 w 3228075"/>
                <a:gd name="connsiteY19" fmla="*/ 1521229 h 2660073"/>
                <a:gd name="connsiteX20" fmla="*/ 1837443 w 3228075"/>
                <a:gd name="connsiteY20" fmla="*/ 1454728 h 2660073"/>
                <a:gd name="connsiteX21" fmla="*/ 1953822 w 3228075"/>
                <a:gd name="connsiteY21" fmla="*/ 1421477 h 2660073"/>
                <a:gd name="connsiteX22" fmla="*/ 2153327 w 3228075"/>
                <a:gd name="connsiteY22" fmla="*/ 1346662 h 2660073"/>
                <a:gd name="connsiteX23" fmla="*/ 2544025 w 3228075"/>
                <a:gd name="connsiteY23" fmla="*/ 1255222 h 2660073"/>
                <a:gd name="connsiteX24" fmla="*/ 2735218 w 3228075"/>
                <a:gd name="connsiteY24" fmla="*/ 1197033 h 2660073"/>
                <a:gd name="connsiteX25" fmla="*/ 3001225 w 3228075"/>
                <a:gd name="connsiteY25" fmla="*/ 1122219 h 2660073"/>
                <a:gd name="connsiteX26" fmla="*/ 3192418 w 3228075"/>
                <a:gd name="connsiteY26" fmla="*/ 1022466 h 2660073"/>
                <a:gd name="connsiteX27" fmla="*/ 3225669 w 3228075"/>
                <a:gd name="connsiteY27" fmla="*/ 897775 h 2660073"/>
                <a:gd name="connsiteX28" fmla="*/ 3159167 w 3228075"/>
                <a:gd name="connsiteY28" fmla="*/ 806335 h 2660073"/>
                <a:gd name="connsiteX29" fmla="*/ 2951349 w 3228075"/>
                <a:gd name="connsiteY29" fmla="*/ 681644 h 2660073"/>
                <a:gd name="connsiteX30" fmla="*/ 2735218 w 3228075"/>
                <a:gd name="connsiteY30" fmla="*/ 598517 h 2660073"/>
                <a:gd name="connsiteX31" fmla="*/ 2427647 w 3228075"/>
                <a:gd name="connsiteY31" fmla="*/ 490451 h 2660073"/>
                <a:gd name="connsiteX32" fmla="*/ 1987073 w 3228075"/>
                <a:gd name="connsiteY32" fmla="*/ 349135 h 2660073"/>
                <a:gd name="connsiteX33" fmla="*/ 1754316 w 3228075"/>
                <a:gd name="connsiteY33" fmla="*/ 257695 h 2660073"/>
                <a:gd name="connsiteX34" fmla="*/ 1504934 w 3228075"/>
                <a:gd name="connsiteY34" fmla="*/ 157942 h 2660073"/>
                <a:gd name="connsiteX35" fmla="*/ 1330367 w 3228075"/>
                <a:gd name="connsiteY35" fmla="*/ 74815 h 2660073"/>
                <a:gd name="connsiteX36" fmla="*/ 1213989 w 3228075"/>
                <a:gd name="connsiteY36" fmla="*/ 0 h 2660073"/>
                <a:gd name="connsiteX37" fmla="*/ 1213989 w 3228075"/>
                <a:gd name="connsiteY37" fmla="*/ 0 h 2660073"/>
                <a:gd name="connsiteX0" fmla="*/ 249713 w 3228075"/>
                <a:gd name="connsiteY0" fmla="*/ 2660073 h 2660073"/>
                <a:gd name="connsiteX1" fmla="*/ 249713 w 3228075"/>
                <a:gd name="connsiteY1" fmla="*/ 2585258 h 2660073"/>
                <a:gd name="connsiteX2" fmla="*/ 224775 w 3228075"/>
                <a:gd name="connsiteY2" fmla="*/ 2510443 h 2660073"/>
                <a:gd name="connsiteX3" fmla="*/ 215952 w 3228075"/>
                <a:gd name="connsiteY3" fmla="*/ 2452254 h 2660073"/>
                <a:gd name="connsiteX4" fmla="*/ 183210 w 3228075"/>
                <a:gd name="connsiteY4" fmla="*/ 2377442 h 2660073"/>
                <a:gd name="connsiteX5" fmla="*/ 125021 w 3228075"/>
                <a:gd name="connsiteY5" fmla="*/ 2310939 h 2660073"/>
                <a:gd name="connsiteX6" fmla="*/ 75145 w 3228075"/>
                <a:gd name="connsiteY6" fmla="*/ 2227810 h 2660073"/>
                <a:gd name="connsiteX7" fmla="*/ 25269 w 3228075"/>
                <a:gd name="connsiteY7" fmla="*/ 2136371 h 2660073"/>
                <a:gd name="connsiteX8" fmla="*/ 330 w 3228075"/>
                <a:gd name="connsiteY8" fmla="*/ 2028306 h 2660073"/>
                <a:gd name="connsiteX9" fmla="*/ 41895 w 3228075"/>
                <a:gd name="connsiteY9" fmla="*/ 1911927 h 2660073"/>
                <a:gd name="connsiteX10" fmla="*/ 274650 w 3228075"/>
                <a:gd name="connsiteY10" fmla="*/ 1845426 h 2660073"/>
                <a:gd name="connsiteX11" fmla="*/ 415967 w 3228075"/>
                <a:gd name="connsiteY11" fmla="*/ 1820487 h 2660073"/>
                <a:gd name="connsiteX12" fmla="*/ 540658 w 3228075"/>
                <a:gd name="connsiteY12" fmla="*/ 1803862 h 2660073"/>
                <a:gd name="connsiteX13" fmla="*/ 740163 w 3228075"/>
                <a:gd name="connsiteY13" fmla="*/ 1803862 h 2660073"/>
                <a:gd name="connsiteX14" fmla="*/ 947982 w 3228075"/>
                <a:gd name="connsiteY14" fmla="*/ 1770611 h 2660073"/>
                <a:gd name="connsiteX15" fmla="*/ 1172425 w 3228075"/>
                <a:gd name="connsiteY15" fmla="*/ 1762299 h 2660073"/>
                <a:gd name="connsiteX16" fmla="*/ 1355305 w 3228075"/>
                <a:gd name="connsiteY16" fmla="*/ 1745673 h 2660073"/>
                <a:gd name="connsiteX17" fmla="*/ 1463371 w 3228075"/>
                <a:gd name="connsiteY17" fmla="*/ 1720735 h 2660073"/>
                <a:gd name="connsiteX18" fmla="*/ 1571436 w 3228075"/>
                <a:gd name="connsiteY18" fmla="*/ 1596044 h 2660073"/>
                <a:gd name="connsiteX19" fmla="*/ 1687814 w 3228075"/>
                <a:gd name="connsiteY19" fmla="*/ 1521229 h 2660073"/>
                <a:gd name="connsiteX20" fmla="*/ 1837443 w 3228075"/>
                <a:gd name="connsiteY20" fmla="*/ 1454728 h 2660073"/>
                <a:gd name="connsiteX21" fmla="*/ 1953822 w 3228075"/>
                <a:gd name="connsiteY21" fmla="*/ 1421477 h 2660073"/>
                <a:gd name="connsiteX22" fmla="*/ 2153327 w 3228075"/>
                <a:gd name="connsiteY22" fmla="*/ 1346662 h 2660073"/>
                <a:gd name="connsiteX23" fmla="*/ 2544025 w 3228075"/>
                <a:gd name="connsiteY23" fmla="*/ 1255222 h 2660073"/>
                <a:gd name="connsiteX24" fmla="*/ 2735218 w 3228075"/>
                <a:gd name="connsiteY24" fmla="*/ 1197033 h 2660073"/>
                <a:gd name="connsiteX25" fmla="*/ 3001225 w 3228075"/>
                <a:gd name="connsiteY25" fmla="*/ 1122219 h 2660073"/>
                <a:gd name="connsiteX26" fmla="*/ 3192418 w 3228075"/>
                <a:gd name="connsiteY26" fmla="*/ 1022466 h 2660073"/>
                <a:gd name="connsiteX27" fmla="*/ 3225669 w 3228075"/>
                <a:gd name="connsiteY27" fmla="*/ 897775 h 2660073"/>
                <a:gd name="connsiteX28" fmla="*/ 3159167 w 3228075"/>
                <a:gd name="connsiteY28" fmla="*/ 806335 h 2660073"/>
                <a:gd name="connsiteX29" fmla="*/ 2951349 w 3228075"/>
                <a:gd name="connsiteY29" fmla="*/ 681644 h 2660073"/>
                <a:gd name="connsiteX30" fmla="*/ 2735218 w 3228075"/>
                <a:gd name="connsiteY30" fmla="*/ 598517 h 2660073"/>
                <a:gd name="connsiteX31" fmla="*/ 2427647 w 3228075"/>
                <a:gd name="connsiteY31" fmla="*/ 490451 h 2660073"/>
                <a:gd name="connsiteX32" fmla="*/ 1987073 w 3228075"/>
                <a:gd name="connsiteY32" fmla="*/ 349135 h 2660073"/>
                <a:gd name="connsiteX33" fmla="*/ 1754316 w 3228075"/>
                <a:gd name="connsiteY33" fmla="*/ 257695 h 2660073"/>
                <a:gd name="connsiteX34" fmla="*/ 1504934 w 3228075"/>
                <a:gd name="connsiteY34" fmla="*/ 157942 h 2660073"/>
                <a:gd name="connsiteX35" fmla="*/ 1330367 w 3228075"/>
                <a:gd name="connsiteY35" fmla="*/ 74815 h 2660073"/>
                <a:gd name="connsiteX36" fmla="*/ 1213989 w 3228075"/>
                <a:gd name="connsiteY36" fmla="*/ 0 h 2660073"/>
                <a:gd name="connsiteX37" fmla="*/ 1213989 w 3228075"/>
                <a:gd name="connsiteY37" fmla="*/ 0 h 2660073"/>
                <a:gd name="connsiteX0" fmla="*/ 249713 w 3228075"/>
                <a:gd name="connsiteY0" fmla="*/ 2660073 h 2660073"/>
                <a:gd name="connsiteX1" fmla="*/ 249713 w 3228075"/>
                <a:gd name="connsiteY1" fmla="*/ 2585258 h 2660073"/>
                <a:gd name="connsiteX2" fmla="*/ 215952 w 3228075"/>
                <a:gd name="connsiteY2" fmla="*/ 2452254 h 2660073"/>
                <a:gd name="connsiteX3" fmla="*/ 183210 w 3228075"/>
                <a:gd name="connsiteY3" fmla="*/ 2377442 h 2660073"/>
                <a:gd name="connsiteX4" fmla="*/ 125021 w 3228075"/>
                <a:gd name="connsiteY4" fmla="*/ 2310939 h 2660073"/>
                <a:gd name="connsiteX5" fmla="*/ 75145 w 3228075"/>
                <a:gd name="connsiteY5" fmla="*/ 2227810 h 2660073"/>
                <a:gd name="connsiteX6" fmla="*/ 25269 w 3228075"/>
                <a:gd name="connsiteY6" fmla="*/ 2136371 h 2660073"/>
                <a:gd name="connsiteX7" fmla="*/ 330 w 3228075"/>
                <a:gd name="connsiteY7" fmla="*/ 2028306 h 2660073"/>
                <a:gd name="connsiteX8" fmla="*/ 41895 w 3228075"/>
                <a:gd name="connsiteY8" fmla="*/ 1911927 h 2660073"/>
                <a:gd name="connsiteX9" fmla="*/ 274650 w 3228075"/>
                <a:gd name="connsiteY9" fmla="*/ 1845426 h 2660073"/>
                <a:gd name="connsiteX10" fmla="*/ 415967 w 3228075"/>
                <a:gd name="connsiteY10" fmla="*/ 1820487 h 2660073"/>
                <a:gd name="connsiteX11" fmla="*/ 540658 w 3228075"/>
                <a:gd name="connsiteY11" fmla="*/ 1803862 h 2660073"/>
                <a:gd name="connsiteX12" fmla="*/ 740163 w 3228075"/>
                <a:gd name="connsiteY12" fmla="*/ 1803862 h 2660073"/>
                <a:gd name="connsiteX13" fmla="*/ 947982 w 3228075"/>
                <a:gd name="connsiteY13" fmla="*/ 1770611 h 2660073"/>
                <a:gd name="connsiteX14" fmla="*/ 1172425 w 3228075"/>
                <a:gd name="connsiteY14" fmla="*/ 1762299 h 2660073"/>
                <a:gd name="connsiteX15" fmla="*/ 1355305 w 3228075"/>
                <a:gd name="connsiteY15" fmla="*/ 1745673 h 2660073"/>
                <a:gd name="connsiteX16" fmla="*/ 1463371 w 3228075"/>
                <a:gd name="connsiteY16" fmla="*/ 1720735 h 2660073"/>
                <a:gd name="connsiteX17" fmla="*/ 1571436 w 3228075"/>
                <a:gd name="connsiteY17" fmla="*/ 1596044 h 2660073"/>
                <a:gd name="connsiteX18" fmla="*/ 1687814 w 3228075"/>
                <a:gd name="connsiteY18" fmla="*/ 1521229 h 2660073"/>
                <a:gd name="connsiteX19" fmla="*/ 1837443 w 3228075"/>
                <a:gd name="connsiteY19" fmla="*/ 1454728 h 2660073"/>
                <a:gd name="connsiteX20" fmla="*/ 1953822 w 3228075"/>
                <a:gd name="connsiteY20" fmla="*/ 1421477 h 2660073"/>
                <a:gd name="connsiteX21" fmla="*/ 2153327 w 3228075"/>
                <a:gd name="connsiteY21" fmla="*/ 1346662 h 2660073"/>
                <a:gd name="connsiteX22" fmla="*/ 2544025 w 3228075"/>
                <a:gd name="connsiteY22" fmla="*/ 1255222 h 2660073"/>
                <a:gd name="connsiteX23" fmla="*/ 2735218 w 3228075"/>
                <a:gd name="connsiteY23" fmla="*/ 1197033 h 2660073"/>
                <a:gd name="connsiteX24" fmla="*/ 3001225 w 3228075"/>
                <a:gd name="connsiteY24" fmla="*/ 1122219 h 2660073"/>
                <a:gd name="connsiteX25" fmla="*/ 3192418 w 3228075"/>
                <a:gd name="connsiteY25" fmla="*/ 1022466 h 2660073"/>
                <a:gd name="connsiteX26" fmla="*/ 3225669 w 3228075"/>
                <a:gd name="connsiteY26" fmla="*/ 897775 h 2660073"/>
                <a:gd name="connsiteX27" fmla="*/ 3159167 w 3228075"/>
                <a:gd name="connsiteY27" fmla="*/ 806335 h 2660073"/>
                <a:gd name="connsiteX28" fmla="*/ 2951349 w 3228075"/>
                <a:gd name="connsiteY28" fmla="*/ 681644 h 2660073"/>
                <a:gd name="connsiteX29" fmla="*/ 2735218 w 3228075"/>
                <a:gd name="connsiteY29" fmla="*/ 598517 h 2660073"/>
                <a:gd name="connsiteX30" fmla="*/ 2427647 w 3228075"/>
                <a:gd name="connsiteY30" fmla="*/ 490451 h 2660073"/>
                <a:gd name="connsiteX31" fmla="*/ 1987073 w 3228075"/>
                <a:gd name="connsiteY31" fmla="*/ 349135 h 2660073"/>
                <a:gd name="connsiteX32" fmla="*/ 1754316 w 3228075"/>
                <a:gd name="connsiteY32" fmla="*/ 257695 h 2660073"/>
                <a:gd name="connsiteX33" fmla="*/ 1504934 w 3228075"/>
                <a:gd name="connsiteY33" fmla="*/ 157942 h 2660073"/>
                <a:gd name="connsiteX34" fmla="*/ 1330367 w 3228075"/>
                <a:gd name="connsiteY34" fmla="*/ 74815 h 2660073"/>
                <a:gd name="connsiteX35" fmla="*/ 1213989 w 3228075"/>
                <a:gd name="connsiteY35" fmla="*/ 0 h 2660073"/>
                <a:gd name="connsiteX36" fmla="*/ 1213989 w 3228075"/>
                <a:gd name="connsiteY36" fmla="*/ 0 h 266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28075" h="2660073">
                  <a:moveTo>
                    <a:pt x="249713" y="2660073"/>
                  </a:moveTo>
                  <a:cubicBezTo>
                    <a:pt x="248327" y="2630285"/>
                    <a:pt x="255340" y="2619895"/>
                    <a:pt x="249713" y="2585258"/>
                  </a:cubicBezTo>
                  <a:cubicBezTo>
                    <a:pt x="244086" y="2550622"/>
                    <a:pt x="227036" y="2486890"/>
                    <a:pt x="215952" y="2452254"/>
                  </a:cubicBezTo>
                  <a:cubicBezTo>
                    <a:pt x="204868" y="2417618"/>
                    <a:pt x="198365" y="2400995"/>
                    <a:pt x="183210" y="2377442"/>
                  </a:cubicBezTo>
                  <a:cubicBezTo>
                    <a:pt x="168055" y="2353890"/>
                    <a:pt x="143032" y="2335878"/>
                    <a:pt x="125021" y="2310939"/>
                  </a:cubicBezTo>
                  <a:cubicBezTo>
                    <a:pt x="107010" y="2286000"/>
                    <a:pt x="91770" y="2256905"/>
                    <a:pt x="75145" y="2227810"/>
                  </a:cubicBezTo>
                  <a:cubicBezTo>
                    <a:pt x="58520" y="2198715"/>
                    <a:pt x="37738" y="2169622"/>
                    <a:pt x="25269" y="2136371"/>
                  </a:cubicBezTo>
                  <a:cubicBezTo>
                    <a:pt x="12800" y="2103120"/>
                    <a:pt x="-2441" y="2065713"/>
                    <a:pt x="330" y="2028306"/>
                  </a:cubicBezTo>
                  <a:cubicBezTo>
                    <a:pt x="3101" y="1990899"/>
                    <a:pt x="-3825" y="1942407"/>
                    <a:pt x="41895" y="1911927"/>
                  </a:cubicBezTo>
                  <a:cubicBezTo>
                    <a:pt x="87615" y="1881447"/>
                    <a:pt x="212305" y="1860666"/>
                    <a:pt x="274650" y="1845426"/>
                  </a:cubicBezTo>
                  <a:cubicBezTo>
                    <a:pt x="336995" y="1830186"/>
                    <a:pt x="371632" y="1827414"/>
                    <a:pt x="415967" y="1820487"/>
                  </a:cubicBezTo>
                  <a:cubicBezTo>
                    <a:pt x="460302" y="1813560"/>
                    <a:pt x="486625" y="1806633"/>
                    <a:pt x="540658" y="1803862"/>
                  </a:cubicBezTo>
                  <a:cubicBezTo>
                    <a:pt x="594691" y="1801091"/>
                    <a:pt x="672276" y="1809404"/>
                    <a:pt x="740163" y="1803862"/>
                  </a:cubicBezTo>
                  <a:cubicBezTo>
                    <a:pt x="808050" y="1798320"/>
                    <a:pt x="875938" y="1777538"/>
                    <a:pt x="947982" y="1770611"/>
                  </a:cubicBezTo>
                  <a:cubicBezTo>
                    <a:pt x="1020026" y="1763684"/>
                    <a:pt x="1104538" y="1766455"/>
                    <a:pt x="1172425" y="1762299"/>
                  </a:cubicBezTo>
                  <a:cubicBezTo>
                    <a:pt x="1240312" y="1758143"/>
                    <a:pt x="1306814" y="1752600"/>
                    <a:pt x="1355305" y="1745673"/>
                  </a:cubicBezTo>
                  <a:cubicBezTo>
                    <a:pt x="1403796" y="1738746"/>
                    <a:pt x="1427349" y="1745673"/>
                    <a:pt x="1463371" y="1720735"/>
                  </a:cubicBezTo>
                  <a:cubicBezTo>
                    <a:pt x="1499393" y="1695797"/>
                    <a:pt x="1534029" y="1629295"/>
                    <a:pt x="1571436" y="1596044"/>
                  </a:cubicBezTo>
                  <a:cubicBezTo>
                    <a:pt x="1608843" y="1562793"/>
                    <a:pt x="1643480" y="1544782"/>
                    <a:pt x="1687814" y="1521229"/>
                  </a:cubicBezTo>
                  <a:cubicBezTo>
                    <a:pt x="1732148" y="1497676"/>
                    <a:pt x="1793108" y="1471353"/>
                    <a:pt x="1837443" y="1454728"/>
                  </a:cubicBezTo>
                  <a:cubicBezTo>
                    <a:pt x="1881778" y="1438103"/>
                    <a:pt x="1901175" y="1439488"/>
                    <a:pt x="1953822" y="1421477"/>
                  </a:cubicBezTo>
                  <a:cubicBezTo>
                    <a:pt x="2006469" y="1403466"/>
                    <a:pt x="2054960" y="1374371"/>
                    <a:pt x="2153327" y="1346662"/>
                  </a:cubicBezTo>
                  <a:cubicBezTo>
                    <a:pt x="2251694" y="1318953"/>
                    <a:pt x="2447043" y="1280160"/>
                    <a:pt x="2544025" y="1255222"/>
                  </a:cubicBezTo>
                  <a:cubicBezTo>
                    <a:pt x="2641007" y="1230284"/>
                    <a:pt x="2735218" y="1197033"/>
                    <a:pt x="2735218" y="1197033"/>
                  </a:cubicBezTo>
                  <a:cubicBezTo>
                    <a:pt x="2811418" y="1174866"/>
                    <a:pt x="2925025" y="1151314"/>
                    <a:pt x="3001225" y="1122219"/>
                  </a:cubicBezTo>
                  <a:cubicBezTo>
                    <a:pt x="3077425" y="1093124"/>
                    <a:pt x="3155011" y="1059873"/>
                    <a:pt x="3192418" y="1022466"/>
                  </a:cubicBezTo>
                  <a:cubicBezTo>
                    <a:pt x="3229825" y="985059"/>
                    <a:pt x="3231211" y="933797"/>
                    <a:pt x="3225669" y="897775"/>
                  </a:cubicBezTo>
                  <a:cubicBezTo>
                    <a:pt x="3220127" y="861753"/>
                    <a:pt x="3204887" y="842357"/>
                    <a:pt x="3159167" y="806335"/>
                  </a:cubicBezTo>
                  <a:cubicBezTo>
                    <a:pt x="3113447" y="770313"/>
                    <a:pt x="3022007" y="716280"/>
                    <a:pt x="2951349" y="681644"/>
                  </a:cubicBezTo>
                  <a:cubicBezTo>
                    <a:pt x="2880691" y="647008"/>
                    <a:pt x="2822502" y="630383"/>
                    <a:pt x="2735218" y="598517"/>
                  </a:cubicBezTo>
                  <a:cubicBezTo>
                    <a:pt x="2647934" y="566651"/>
                    <a:pt x="2552338" y="532015"/>
                    <a:pt x="2427647" y="490451"/>
                  </a:cubicBezTo>
                  <a:cubicBezTo>
                    <a:pt x="2302956" y="448887"/>
                    <a:pt x="2099295" y="387928"/>
                    <a:pt x="1987073" y="349135"/>
                  </a:cubicBezTo>
                  <a:cubicBezTo>
                    <a:pt x="1874851" y="310342"/>
                    <a:pt x="1754316" y="257695"/>
                    <a:pt x="1754316" y="257695"/>
                  </a:cubicBezTo>
                  <a:cubicBezTo>
                    <a:pt x="1673960" y="225830"/>
                    <a:pt x="1575592" y="188422"/>
                    <a:pt x="1504934" y="157942"/>
                  </a:cubicBezTo>
                  <a:cubicBezTo>
                    <a:pt x="1434276" y="127462"/>
                    <a:pt x="1378858" y="101139"/>
                    <a:pt x="1330367" y="74815"/>
                  </a:cubicBezTo>
                  <a:cubicBezTo>
                    <a:pt x="1281876" y="48491"/>
                    <a:pt x="1213989" y="0"/>
                    <a:pt x="1213989" y="0"/>
                  </a:cubicBezTo>
                  <a:lnTo>
                    <a:pt x="1213989" y="0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44000" y="1340768"/>
            <a:ext cx="3239968" cy="2448272"/>
            <a:chOff x="1044000" y="1340768"/>
            <a:chExt cx="3239968" cy="2448272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1296000" y="3789040"/>
              <a:ext cx="252000" cy="0"/>
            </a:xfrm>
            <a:prstGeom prst="straightConnector1">
              <a:avLst/>
            </a:prstGeom>
            <a:ln w="12700">
              <a:solidFill>
                <a:srgbClr val="39974B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242000" y="3645024"/>
              <a:ext cx="234000" cy="0"/>
            </a:xfrm>
            <a:prstGeom prst="straightConnector1">
              <a:avLst/>
            </a:prstGeom>
            <a:ln w="12700">
              <a:solidFill>
                <a:srgbClr val="39974B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293200" y="2924944"/>
              <a:ext cx="270000" cy="0"/>
            </a:xfrm>
            <a:prstGeom prst="straightConnector1">
              <a:avLst/>
            </a:prstGeom>
            <a:ln w="12700">
              <a:solidFill>
                <a:srgbClr val="39974B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031968" y="2204864"/>
              <a:ext cx="252000" cy="0"/>
            </a:xfrm>
            <a:prstGeom prst="straightConnector1">
              <a:avLst/>
            </a:prstGeom>
            <a:ln w="12700">
              <a:solidFill>
                <a:srgbClr val="39974B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924000" y="2060848"/>
              <a:ext cx="324000" cy="0"/>
            </a:xfrm>
            <a:prstGeom prst="straightConnector1">
              <a:avLst/>
            </a:prstGeom>
            <a:ln w="12700">
              <a:solidFill>
                <a:srgbClr val="39974B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600000" y="1916832"/>
              <a:ext cx="396000" cy="0"/>
            </a:xfrm>
            <a:prstGeom prst="straightConnector1">
              <a:avLst/>
            </a:prstGeom>
            <a:ln w="12700">
              <a:solidFill>
                <a:srgbClr val="39974B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204000" y="1772816"/>
              <a:ext cx="396000" cy="0"/>
            </a:xfrm>
            <a:prstGeom prst="straightConnector1">
              <a:avLst/>
            </a:prstGeom>
            <a:ln w="12700">
              <a:solidFill>
                <a:srgbClr val="39974B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016000" y="1340768"/>
              <a:ext cx="432000" cy="0"/>
            </a:xfrm>
            <a:prstGeom prst="straightConnector1">
              <a:avLst/>
            </a:prstGeom>
            <a:ln w="12700">
              <a:solidFill>
                <a:srgbClr val="39974B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556000" y="1556792"/>
              <a:ext cx="396000" cy="0"/>
            </a:xfrm>
            <a:prstGeom prst="straightConnector1">
              <a:avLst/>
            </a:prstGeom>
            <a:ln w="12700">
              <a:solidFill>
                <a:srgbClr val="39974B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844000" y="1656000"/>
              <a:ext cx="432000" cy="0"/>
            </a:xfrm>
            <a:prstGeom prst="straightConnector1">
              <a:avLst/>
            </a:prstGeom>
            <a:ln w="12700">
              <a:solidFill>
                <a:srgbClr val="39974B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286000" y="1458000"/>
              <a:ext cx="432000" cy="0"/>
            </a:xfrm>
            <a:prstGeom prst="straightConnector1">
              <a:avLst/>
            </a:prstGeom>
            <a:ln w="12700">
              <a:solidFill>
                <a:srgbClr val="39974B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2617200" y="2708920"/>
              <a:ext cx="234000" cy="0"/>
            </a:xfrm>
            <a:prstGeom prst="straightConnector1">
              <a:avLst/>
            </a:prstGeom>
            <a:ln w="12700">
              <a:solidFill>
                <a:srgbClr val="39974B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131856" y="2564904"/>
              <a:ext cx="144000" cy="0"/>
            </a:xfrm>
            <a:prstGeom prst="straightConnector1">
              <a:avLst/>
            </a:prstGeom>
            <a:ln w="12700">
              <a:solidFill>
                <a:srgbClr val="39974B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3384000" y="2492896"/>
              <a:ext cx="216000" cy="0"/>
            </a:xfrm>
            <a:prstGeom prst="straightConnector1">
              <a:avLst/>
            </a:prstGeom>
            <a:ln w="12700">
              <a:solidFill>
                <a:srgbClr val="39974B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3834000" y="2348880"/>
              <a:ext cx="252000" cy="0"/>
            </a:xfrm>
            <a:prstGeom prst="straightConnector1">
              <a:avLst/>
            </a:prstGeom>
            <a:ln w="12700">
              <a:solidFill>
                <a:srgbClr val="39974B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141200" y="3501008"/>
              <a:ext cx="216000" cy="0"/>
            </a:xfrm>
            <a:prstGeom prst="straightConnector1">
              <a:avLst/>
            </a:prstGeom>
            <a:ln w="12700">
              <a:solidFill>
                <a:srgbClr val="39974B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1065600" y="3356992"/>
              <a:ext cx="180000" cy="0"/>
            </a:xfrm>
            <a:prstGeom prst="straightConnector1">
              <a:avLst/>
            </a:prstGeom>
            <a:ln w="12700">
              <a:solidFill>
                <a:srgbClr val="39974B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1044000" y="3212976"/>
              <a:ext cx="126000" cy="0"/>
            </a:xfrm>
            <a:prstGeom prst="straightConnector1">
              <a:avLst/>
            </a:prstGeom>
            <a:ln w="12700">
              <a:solidFill>
                <a:srgbClr val="39974B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412000" y="2826000"/>
              <a:ext cx="234000" cy="0"/>
            </a:xfrm>
            <a:prstGeom prst="straightConnector1">
              <a:avLst/>
            </a:prstGeom>
            <a:ln w="12700">
              <a:solidFill>
                <a:srgbClr val="39974B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843808" y="2636912"/>
              <a:ext cx="216000" cy="0"/>
            </a:xfrm>
            <a:prstGeom prst="straightConnector1">
              <a:avLst/>
            </a:prstGeom>
            <a:ln w="12700">
              <a:solidFill>
                <a:srgbClr val="39974B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3635920" y="2420888"/>
              <a:ext cx="216000" cy="0"/>
            </a:xfrm>
            <a:prstGeom prst="straightConnector1">
              <a:avLst/>
            </a:prstGeom>
            <a:ln w="12700">
              <a:solidFill>
                <a:srgbClr val="39974B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008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10354</TotalTime>
  <Words>1458</Words>
  <Application>Microsoft Office PowerPoint</Application>
  <PresentationFormat>On-screen Show (4:3)</PresentationFormat>
  <Paragraphs>217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Slipstream</vt:lpstr>
      <vt:lpstr>Custom Design</vt:lpstr>
      <vt:lpstr>1_Custom Design</vt:lpstr>
      <vt:lpstr>On instrumental errors and related correction strategies of ozonesondes: possible effect on calculated ozone trends for the nearby sites Uccle and De Bilt</vt:lpstr>
      <vt:lpstr>Testing the SI²N Ozonesonde Data Quality Assessment for the nearby stations Uccle and De Bilt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  <vt:lpstr>Extra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Dewalque</dc:creator>
  <cp:lastModifiedBy>Roeland Van Malderen</cp:lastModifiedBy>
  <cp:revision>493</cp:revision>
  <cp:lastPrinted>2013-06-17T09:59:43Z</cp:lastPrinted>
  <dcterms:created xsi:type="dcterms:W3CDTF">2013-06-17T09:03:27Z</dcterms:created>
  <dcterms:modified xsi:type="dcterms:W3CDTF">2016-02-17T20:52:38Z</dcterms:modified>
</cp:coreProperties>
</file>